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57" r:id="rId2"/>
  </p:sldMasterIdLst>
  <p:notesMasterIdLst>
    <p:notesMasterId r:id="rId16"/>
  </p:notesMasterIdLst>
  <p:handoutMasterIdLst>
    <p:handoutMasterId r:id="rId17"/>
  </p:handoutMasterIdLst>
  <p:sldIdLst>
    <p:sldId id="260" r:id="rId3"/>
    <p:sldId id="273" r:id="rId4"/>
    <p:sldId id="274" r:id="rId5"/>
    <p:sldId id="266" r:id="rId6"/>
    <p:sldId id="262" r:id="rId7"/>
    <p:sldId id="269" r:id="rId8"/>
    <p:sldId id="259" r:id="rId9"/>
    <p:sldId id="824" r:id="rId10"/>
    <p:sldId id="825" r:id="rId11"/>
    <p:sldId id="316" r:id="rId12"/>
    <p:sldId id="532" r:id="rId13"/>
    <p:sldId id="275" r:id="rId14"/>
    <p:sldId id="287" r:id="rId15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2159"/>
    <a:srgbClr val="FFA300"/>
    <a:srgbClr val="FFFFFF"/>
    <a:srgbClr val="F9D223"/>
    <a:srgbClr val="F0051F"/>
    <a:srgbClr val="F9D435"/>
    <a:srgbClr val="FCE99A"/>
    <a:srgbClr val="C13903"/>
    <a:srgbClr val="FDEDA9"/>
    <a:srgbClr val="E645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48" autoAdjust="0"/>
    <p:restoredTop sz="94291" autoAdjust="0"/>
  </p:normalViewPr>
  <p:slideViewPr>
    <p:cSldViewPr snapToGrid="0">
      <p:cViewPr varScale="1">
        <p:scale>
          <a:sx n="94" d="100"/>
          <a:sy n="94" d="100"/>
        </p:scale>
        <p:origin x="102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hyperlink" Target="https://sofidya.com/elcreditohipotecarionacionalchn/canal-etico" TargetMode="External"/><Relationship Id="rId1" Type="http://schemas.openxmlformats.org/officeDocument/2006/relationships/image" Target="../media/image48.png"/><Relationship Id="rId6" Type="http://schemas.openxmlformats.org/officeDocument/2006/relationships/image" Target="../media/image51.png"/><Relationship Id="rId5" Type="http://schemas.openxmlformats.org/officeDocument/2006/relationships/hyperlink" Target="http://www.chn.com.gt/" TargetMode="External"/><Relationship Id="rId4" Type="http://schemas.openxmlformats.org/officeDocument/2006/relationships/image" Target="../media/image50.sv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hyperlink" Target="https://pixabay.com/es/atenci%C3%B3n-advertencia-signo-peligro-303861/" TargetMode="External"/><Relationship Id="rId1" Type="http://schemas.openxmlformats.org/officeDocument/2006/relationships/image" Target="../media/image60.pn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png"/><Relationship Id="rId18" Type="http://schemas.openxmlformats.org/officeDocument/2006/relationships/image" Target="../media/image93.png"/><Relationship Id="rId3" Type="http://schemas.openxmlformats.org/officeDocument/2006/relationships/image" Target="../media/image79.png"/><Relationship Id="rId7" Type="http://schemas.openxmlformats.org/officeDocument/2006/relationships/image" Target="../media/image56.png"/><Relationship Id="rId12" Type="http://schemas.openxmlformats.org/officeDocument/2006/relationships/image" Target="../media/image87.png"/><Relationship Id="rId17" Type="http://schemas.openxmlformats.org/officeDocument/2006/relationships/image" Target="../media/image92.png"/><Relationship Id="rId2" Type="http://schemas.openxmlformats.org/officeDocument/2006/relationships/hyperlink" Target="https://sofidya.com/elcreditohipotecarionacionalchn/canal-etico" TargetMode="External"/><Relationship Id="rId16" Type="http://schemas.openxmlformats.org/officeDocument/2006/relationships/image" Target="../media/image91.png"/><Relationship Id="rId1" Type="http://schemas.openxmlformats.org/officeDocument/2006/relationships/hyperlink" Target="http://www.chn.com.gt/" TargetMode="External"/><Relationship Id="rId6" Type="http://schemas.openxmlformats.org/officeDocument/2006/relationships/image" Target="../media/image82.png"/><Relationship Id="rId11" Type="http://schemas.openxmlformats.org/officeDocument/2006/relationships/image" Target="../media/image86.png"/><Relationship Id="rId5" Type="http://schemas.openxmlformats.org/officeDocument/2006/relationships/image" Target="../media/image81.png"/><Relationship Id="rId15" Type="http://schemas.openxmlformats.org/officeDocument/2006/relationships/image" Target="../media/image90.png"/><Relationship Id="rId10" Type="http://schemas.openxmlformats.org/officeDocument/2006/relationships/image" Target="../media/image85.png"/><Relationship Id="rId4" Type="http://schemas.openxmlformats.org/officeDocument/2006/relationships/image" Target="../media/image80.png"/><Relationship Id="rId9" Type="http://schemas.openxmlformats.org/officeDocument/2006/relationships/image" Target="../media/image84.png"/><Relationship Id="rId14" Type="http://schemas.openxmlformats.org/officeDocument/2006/relationships/image" Target="../media/image89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hyperlink" Target="http://www.chn.com.gt/" TargetMode="External"/><Relationship Id="rId2" Type="http://schemas.openxmlformats.org/officeDocument/2006/relationships/image" Target="../media/image48.png"/><Relationship Id="rId1" Type="http://schemas.openxmlformats.org/officeDocument/2006/relationships/image" Target="../media/image52.png"/><Relationship Id="rId6" Type="http://schemas.openxmlformats.org/officeDocument/2006/relationships/image" Target="../media/image51.png"/><Relationship Id="rId5" Type="http://schemas.openxmlformats.org/officeDocument/2006/relationships/hyperlink" Target="https://sofidya.com/elcreditohipotecarionacionalchn/canal-etico" TargetMode="External"/><Relationship Id="rId4" Type="http://schemas.openxmlformats.org/officeDocument/2006/relationships/image" Target="../media/image50.sv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hyperlink" Target="https://pixabay.com/es/atenci%C3%B3n-advertencia-signo-peligro-303861/" TargetMode="External"/><Relationship Id="rId1" Type="http://schemas.openxmlformats.org/officeDocument/2006/relationships/image" Target="../media/image60.pn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hyperlink" Target="https://sofidya.com/elcreditohipotecarionacionalchn/canal-etico" TargetMode="External"/><Relationship Id="rId13" Type="http://schemas.openxmlformats.org/officeDocument/2006/relationships/image" Target="../media/image88.png"/><Relationship Id="rId18" Type="http://schemas.openxmlformats.org/officeDocument/2006/relationships/image" Target="../media/image93.png"/><Relationship Id="rId3" Type="http://schemas.openxmlformats.org/officeDocument/2006/relationships/image" Target="../media/image81.png"/><Relationship Id="rId7" Type="http://schemas.openxmlformats.org/officeDocument/2006/relationships/image" Target="../media/image83.png"/><Relationship Id="rId12" Type="http://schemas.openxmlformats.org/officeDocument/2006/relationships/image" Target="../media/image87.png"/><Relationship Id="rId17" Type="http://schemas.openxmlformats.org/officeDocument/2006/relationships/image" Target="../media/image92.png"/><Relationship Id="rId2" Type="http://schemas.openxmlformats.org/officeDocument/2006/relationships/image" Target="../media/image80.png"/><Relationship Id="rId16" Type="http://schemas.openxmlformats.org/officeDocument/2006/relationships/image" Target="../media/image91.png"/><Relationship Id="rId1" Type="http://schemas.openxmlformats.org/officeDocument/2006/relationships/image" Target="../media/image79.png"/><Relationship Id="rId6" Type="http://schemas.openxmlformats.org/officeDocument/2006/relationships/image" Target="../media/image56.png"/><Relationship Id="rId11" Type="http://schemas.openxmlformats.org/officeDocument/2006/relationships/image" Target="../media/image86.png"/><Relationship Id="rId5" Type="http://schemas.openxmlformats.org/officeDocument/2006/relationships/hyperlink" Target="http://www.chn.com.gt/" TargetMode="External"/><Relationship Id="rId15" Type="http://schemas.openxmlformats.org/officeDocument/2006/relationships/image" Target="../media/image90.png"/><Relationship Id="rId10" Type="http://schemas.openxmlformats.org/officeDocument/2006/relationships/image" Target="../media/image85.png"/><Relationship Id="rId4" Type="http://schemas.openxmlformats.org/officeDocument/2006/relationships/image" Target="../media/image82.png"/><Relationship Id="rId9" Type="http://schemas.openxmlformats.org/officeDocument/2006/relationships/image" Target="../media/image84.png"/><Relationship Id="rId14" Type="http://schemas.openxmlformats.org/officeDocument/2006/relationships/image" Target="../media/image8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199E33-E5F3-440C-9559-1D3CAAD8D32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GT"/>
        </a:p>
      </dgm:t>
    </dgm:pt>
    <dgm:pt modelId="{0C061D59-F4F0-48EF-8ECD-431C22880757}">
      <dgm:prSet phldrT="[Texto]" custT="1"/>
      <dgm:spPr/>
      <dgm:t>
        <a:bodyPr/>
        <a:lstStyle/>
        <a:p>
          <a:pPr algn="ctr"/>
          <a:r>
            <a:rPr lang="es-ES" sz="1800" dirty="0"/>
            <a:t>Otorgamiento de medidas de protección</a:t>
          </a:r>
          <a:endParaRPr lang="es-GT" sz="1800" dirty="0"/>
        </a:p>
      </dgm:t>
    </dgm:pt>
    <dgm:pt modelId="{03F5C221-BC67-4C9A-A909-1732F97C3858}" type="parTrans" cxnId="{9397E2AA-49BC-4989-89C4-6D9441539AA7}">
      <dgm:prSet/>
      <dgm:spPr/>
      <dgm:t>
        <a:bodyPr/>
        <a:lstStyle/>
        <a:p>
          <a:endParaRPr lang="es-GT"/>
        </a:p>
      </dgm:t>
    </dgm:pt>
    <dgm:pt modelId="{61DF53F8-A344-40D6-812C-FA5323D9EDC5}" type="sibTrans" cxnId="{9397E2AA-49BC-4989-89C4-6D9441539AA7}">
      <dgm:prSet/>
      <dgm:spPr/>
      <dgm:t>
        <a:bodyPr/>
        <a:lstStyle/>
        <a:p>
          <a:endParaRPr lang="es-GT"/>
        </a:p>
      </dgm:t>
    </dgm:pt>
    <dgm:pt modelId="{44B726B8-10B5-4E74-BB14-0095903D899A}">
      <dgm:prSet phldrT="[Texto]" custT="1"/>
      <dgm:spPr>
        <a:ln>
          <a:noFill/>
        </a:ln>
      </dgm:spPr>
      <dgm:t>
        <a:bodyPr/>
        <a:lstStyle/>
        <a:p>
          <a:pPr algn="just">
            <a:buFont typeface="Wingdings" panose="05000000000000000000" pitchFamily="2" charset="2"/>
            <a:buNone/>
          </a:pPr>
          <a:r>
            <a:rPr lang="es-ES" sz="1800" dirty="0">
              <a:solidFill>
                <a:schemeClr val="tx1"/>
              </a:solidFill>
            </a:rPr>
            <a:t>	</a:t>
          </a:r>
          <a:r>
            <a:rPr lang="es-ES" sz="1600" dirty="0">
              <a:solidFill>
                <a:schemeClr val="tx1"/>
              </a:solidFill>
            </a:rPr>
            <a:t>Las</a:t>
          </a:r>
          <a:r>
            <a:rPr lang="es-ES" sz="1600" baseline="0" dirty="0">
              <a:solidFill>
                <a:schemeClr val="tx1"/>
              </a:solidFill>
            </a:rPr>
            <a:t> medidas de Protección al denunciante se dan al día siguiente de la presentación de la denuncia y contempla lo siguiente:</a:t>
          </a:r>
          <a:endParaRPr lang="es-GT" sz="1800" dirty="0">
            <a:solidFill>
              <a:schemeClr val="tx1"/>
            </a:solidFill>
          </a:endParaRPr>
        </a:p>
      </dgm:t>
    </dgm:pt>
    <dgm:pt modelId="{AE9C7B3F-B36C-4CFF-8178-F15B2194A9DF}" type="parTrans" cxnId="{65524CB4-D2D7-4232-BD7A-E0E433394213}">
      <dgm:prSet/>
      <dgm:spPr/>
      <dgm:t>
        <a:bodyPr/>
        <a:lstStyle/>
        <a:p>
          <a:endParaRPr lang="es-GT"/>
        </a:p>
      </dgm:t>
    </dgm:pt>
    <dgm:pt modelId="{1C946A17-E82C-4726-98CE-2CBF5E339429}" type="sibTrans" cxnId="{65524CB4-D2D7-4232-BD7A-E0E433394213}">
      <dgm:prSet/>
      <dgm:spPr/>
      <dgm:t>
        <a:bodyPr/>
        <a:lstStyle/>
        <a:p>
          <a:endParaRPr lang="es-GT"/>
        </a:p>
      </dgm:t>
    </dgm:pt>
    <dgm:pt modelId="{EA63B4A7-2E8F-4D26-90B4-FC5642942D4D}" type="pres">
      <dgm:prSet presAssocID="{F5199E33-E5F3-440C-9559-1D3CAAD8D324}" presName="linear" presStyleCnt="0">
        <dgm:presLayoutVars>
          <dgm:animLvl val="lvl"/>
          <dgm:resizeHandles val="exact"/>
        </dgm:presLayoutVars>
      </dgm:prSet>
      <dgm:spPr/>
    </dgm:pt>
    <dgm:pt modelId="{8026A598-6E7F-40D4-96CE-0FDC9B9D3BBA}" type="pres">
      <dgm:prSet presAssocID="{0C061D59-F4F0-48EF-8ECD-431C22880757}" presName="parentText" presStyleLbl="node1" presStyleIdx="0" presStyleCnt="1" custScaleX="81539" custScaleY="57859" custLinFactNeighborX="1824" custLinFactNeighborY="15787">
        <dgm:presLayoutVars>
          <dgm:chMax val="0"/>
          <dgm:bulletEnabled val="1"/>
        </dgm:presLayoutVars>
      </dgm:prSet>
      <dgm:spPr/>
    </dgm:pt>
    <dgm:pt modelId="{DCF4BD74-58D4-4729-8924-3F1297BF7062}" type="pres">
      <dgm:prSet presAssocID="{0C061D59-F4F0-48EF-8ECD-431C22880757}" presName="childText" presStyleLbl="revTx" presStyleIdx="0" presStyleCnt="1" custScaleX="89822" custScaleY="115795" custLinFactNeighborX="-1440" custLinFactNeighborY="14398">
        <dgm:presLayoutVars>
          <dgm:bulletEnabled val="1"/>
        </dgm:presLayoutVars>
      </dgm:prSet>
      <dgm:spPr/>
    </dgm:pt>
  </dgm:ptLst>
  <dgm:cxnLst>
    <dgm:cxn modelId="{6B115EA0-3A6C-41CE-9AB2-FC300A8414F0}" type="presOf" srcId="{44B726B8-10B5-4E74-BB14-0095903D899A}" destId="{DCF4BD74-58D4-4729-8924-3F1297BF7062}" srcOrd="0" destOrd="0" presId="urn:microsoft.com/office/officeart/2005/8/layout/vList2"/>
    <dgm:cxn modelId="{9397E2AA-49BC-4989-89C4-6D9441539AA7}" srcId="{F5199E33-E5F3-440C-9559-1D3CAAD8D324}" destId="{0C061D59-F4F0-48EF-8ECD-431C22880757}" srcOrd="0" destOrd="0" parTransId="{03F5C221-BC67-4C9A-A909-1732F97C3858}" sibTransId="{61DF53F8-A344-40D6-812C-FA5323D9EDC5}"/>
    <dgm:cxn modelId="{65524CB4-D2D7-4232-BD7A-E0E433394213}" srcId="{0C061D59-F4F0-48EF-8ECD-431C22880757}" destId="{44B726B8-10B5-4E74-BB14-0095903D899A}" srcOrd="0" destOrd="0" parTransId="{AE9C7B3F-B36C-4CFF-8178-F15B2194A9DF}" sibTransId="{1C946A17-E82C-4726-98CE-2CBF5E339429}"/>
    <dgm:cxn modelId="{B7B842BA-84E6-425C-9D36-3AD05B5D4C54}" type="presOf" srcId="{0C061D59-F4F0-48EF-8ECD-431C22880757}" destId="{8026A598-6E7F-40D4-96CE-0FDC9B9D3BBA}" srcOrd="0" destOrd="0" presId="urn:microsoft.com/office/officeart/2005/8/layout/vList2"/>
    <dgm:cxn modelId="{B0D521D7-2DEF-493B-94FD-39079392C280}" type="presOf" srcId="{F5199E33-E5F3-440C-9559-1D3CAAD8D324}" destId="{EA63B4A7-2E8F-4D26-90B4-FC5642942D4D}" srcOrd="0" destOrd="0" presId="urn:microsoft.com/office/officeart/2005/8/layout/vList2"/>
    <dgm:cxn modelId="{9D07DAE0-0069-4F49-A17D-AD864A931C99}" type="presParOf" srcId="{EA63B4A7-2E8F-4D26-90B4-FC5642942D4D}" destId="{8026A598-6E7F-40D4-96CE-0FDC9B9D3BBA}" srcOrd="0" destOrd="0" presId="urn:microsoft.com/office/officeart/2005/8/layout/vList2"/>
    <dgm:cxn modelId="{A0F957DD-56A4-45B9-88DD-758598EC19DE}" type="presParOf" srcId="{EA63B4A7-2E8F-4D26-90B4-FC5642942D4D}" destId="{DCF4BD74-58D4-4729-8924-3F1297BF7062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0B384F6-EE6B-4B58-B24E-E5828D5345D4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GT"/>
        </a:p>
      </dgm:t>
    </dgm:pt>
    <dgm:pt modelId="{1623A5D8-3B98-4789-9929-77C7BED2F707}">
      <dgm:prSet phldrT="[Texto]" custT="1"/>
      <dgm:spPr/>
      <dgm:t>
        <a:bodyPr/>
        <a:lstStyle/>
        <a:p>
          <a:pPr algn="ctr"/>
          <a:r>
            <a:rPr lang="es-GT" sz="1200" b="1" dirty="0">
              <a:latin typeface="Red Hat Display" panose="02010503040201060303" pitchFamily="2" charset="0"/>
            </a:rPr>
            <a:t>LINEAS TELEFÓNICAS</a:t>
          </a:r>
        </a:p>
      </dgm:t>
    </dgm:pt>
    <dgm:pt modelId="{EC06D943-9D8D-4D59-A6C9-C001B477C9D1}" type="parTrans" cxnId="{A64B0043-2397-4DF0-A0E1-198E392B22AF}">
      <dgm:prSet/>
      <dgm:spPr/>
      <dgm:t>
        <a:bodyPr/>
        <a:lstStyle/>
        <a:p>
          <a:pPr algn="ctr"/>
          <a:endParaRPr lang="es-GT" sz="1050"/>
        </a:p>
      </dgm:t>
    </dgm:pt>
    <dgm:pt modelId="{B080E02B-2AFE-4DEC-ADF1-3443F8807421}" type="sibTrans" cxnId="{A64B0043-2397-4DF0-A0E1-198E392B22AF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pPr algn="ctr"/>
          <a:endParaRPr lang="es-GT" sz="1050"/>
        </a:p>
      </dgm:t>
    </dgm:pt>
    <dgm:pt modelId="{832928F6-B413-478F-A9B4-47C03A23E80D}">
      <dgm:prSet phldrT="[Texto]" custT="1"/>
      <dgm:spPr/>
      <dgm:t>
        <a:bodyPr/>
        <a:lstStyle/>
        <a:p>
          <a:pPr algn="ctr"/>
          <a:r>
            <a:rPr lang="es-GT" sz="1400" b="1" dirty="0">
              <a:latin typeface="Red Hat Display" panose="02010503040201060303" pitchFamily="2" charset="0"/>
            </a:rPr>
            <a:t>ESCANEANDO EL CÓDIGO QR</a:t>
          </a:r>
        </a:p>
      </dgm:t>
    </dgm:pt>
    <dgm:pt modelId="{53597510-BCB4-4015-8FAD-A32C87285D2C}" type="parTrans" cxnId="{A8ADFEBA-8EB8-44EC-9AFB-FA228649BC2A}">
      <dgm:prSet/>
      <dgm:spPr/>
      <dgm:t>
        <a:bodyPr/>
        <a:lstStyle/>
        <a:p>
          <a:pPr algn="ctr"/>
          <a:endParaRPr lang="es-GT" sz="1050"/>
        </a:p>
      </dgm:t>
    </dgm:pt>
    <dgm:pt modelId="{F81DEA1A-AE1A-49CA-ACD8-E37B58027FBE}" type="sibTrans" cxnId="{A8ADFEBA-8EB8-44EC-9AFB-FA228649BC2A}">
      <dgm:prSet/>
      <dgm:spPr/>
      <dgm:t>
        <a:bodyPr/>
        <a:lstStyle/>
        <a:p>
          <a:pPr algn="ctr"/>
          <a:endParaRPr lang="es-GT" sz="1050"/>
        </a:p>
      </dgm:t>
    </dgm:pt>
    <dgm:pt modelId="{A9E4C159-845A-4092-A475-FA24AE1D7256}">
      <dgm:prSet phldrT="[Texto]" custT="1"/>
      <dgm:spPr/>
      <dgm:t>
        <a:bodyPr/>
        <a:lstStyle/>
        <a:p>
          <a:pPr algn="ctr"/>
          <a:r>
            <a:rPr kumimoji="0" lang="en-US" altLang="zh-CN" sz="1100" b="1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微软雅黑"/>
              <a:cs typeface="+mn-cs"/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Ingresando a: </a:t>
          </a:r>
          <a:r>
            <a:rPr kumimoji="0" lang="en-US" altLang="zh-CN" sz="1100" b="0" i="0" u="none" strike="noStrike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  <a:hlinkClick xmlns:r="http://schemas.openxmlformats.org/officeDocument/2006/relationships" r:id="rId2"/>
            </a:rPr>
            <a:t>https://sofidya.com/elcreditohipotecarionacionalchn/canal-etico</a:t>
          </a:r>
          <a:endParaRPr kumimoji="0" lang="en-US" altLang="zh-CN" sz="1100" b="0" i="0" u="none" strike="noStrike" cap="none" spc="0" normalizeH="0" baseline="0" noProof="0" dirty="0">
            <a:ln>
              <a:noFill/>
            </a:ln>
            <a:solidFill>
              <a:srgbClr val="002060"/>
            </a:solidFill>
            <a:effectLst/>
            <a:uLnTx/>
            <a:uFillTx/>
            <a:latin typeface="Arial"/>
            <a:ea typeface="微软雅黑"/>
            <a:cs typeface="+mn-cs"/>
          </a:endParaRPr>
        </a:p>
      </dgm:t>
    </dgm:pt>
    <dgm:pt modelId="{66F5FDA2-A931-40B0-9D0D-1123D85C3E0D}" type="parTrans" cxnId="{F1CA0EBF-35E7-499C-BE1B-60F6C2C8FF99}">
      <dgm:prSet/>
      <dgm:spPr/>
      <dgm:t>
        <a:bodyPr/>
        <a:lstStyle/>
        <a:p>
          <a:pPr algn="ctr"/>
          <a:endParaRPr lang="es-GT" sz="1050"/>
        </a:p>
      </dgm:t>
    </dgm:pt>
    <dgm:pt modelId="{22A7453A-E789-4655-9100-6B38BB1A34B1}" type="sibTrans" cxnId="{F1CA0EBF-35E7-499C-BE1B-60F6C2C8FF99}">
      <dgm:prSet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pPr algn="ctr"/>
          <a:endParaRPr lang="es-GT" sz="1050"/>
        </a:p>
      </dgm:t>
    </dgm:pt>
    <dgm:pt modelId="{501FA1DD-CAF6-431F-8C24-CB5585116224}">
      <dgm:prSet phldrT="[Texto]" custT="1"/>
      <dgm:spPr/>
      <dgm:t>
        <a:bodyPr/>
        <a:lstStyle/>
        <a:p>
          <a:pPr algn="ctr"/>
          <a:r>
            <a:rPr lang="es-ES" sz="1050" b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A través del enlace alojado en la página comercial de El Crédito</a:t>
          </a:r>
          <a:r>
            <a:rPr lang="es-ES" sz="1050" b="0" dirty="0">
              <a:solidFill>
                <a:srgbClr val="002060"/>
              </a:solidFill>
            </a:rPr>
            <a:t>: </a:t>
          </a:r>
          <a:r>
            <a:rPr lang="es-GT" sz="1050" dirty="0">
              <a:latin typeface="Red Hat Display" panose="02010503040201060303" pitchFamily="2" charset="0"/>
              <a:hlinkClick xmlns:r="http://schemas.openxmlformats.org/officeDocument/2006/relationships" r:id="rId5"/>
            </a:rPr>
            <a:t>www.chn.com.gt</a:t>
          </a:r>
          <a:endParaRPr lang="es-GT" sz="1050" dirty="0">
            <a:latin typeface="Red Hat Display" panose="02010503040201060303" pitchFamily="2" charset="0"/>
          </a:endParaRPr>
        </a:p>
      </dgm:t>
    </dgm:pt>
    <dgm:pt modelId="{E3B6D0A8-BB4E-4E6E-99CB-85BF674F3162}" type="parTrans" cxnId="{2BAD121A-3593-428D-BEB0-B4C3E1A4565E}">
      <dgm:prSet/>
      <dgm:spPr/>
      <dgm:t>
        <a:bodyPr/>
        <a:lstStyle/>
        <a:p>
          <a:pPr algn="ctr"/>
          <a:endParaRPr lang="es-GT" sz="1050"/>
        </a:p>
      </dgm:t>
    </dgm:pt>
    <dgm:pt modelId="{B1EA3579-E0D6-42F1-BFA1-0A08BD9129B9}" type="sibTrans" cxnId="{2BAD121A-3593-428D-BEB0-B4C3E1A4565E}">
      <dgm:prSet/>
      <dgm:spPr>
        <a:blipFill rotWithShape="1">
          <a:blip xmlns:r="http://schemas.openxmlformats.org/officeDocument/2006/relationships" r:embed="rId6"/>
          <a:srcRect/>
          <a:stretch>
            <a:fillRect l="-10000" r="-10000"/>
          </a:stretch>
        </a:blipFill>
      </dgm:spPr>
      <dgm:t>
        <a:bodyPr/>
        <a:lstStyle/>
        <a:p>
          <a:pPr algn="ctr"/>
          <a:endParaRPr lang="es-GT" sz="1050"/>
        </a:p>
      </dgm:t>
    </dgm:pt>
    <dgm:pt modelId="{2CDD1FAC-1F4A-4AFD-B812-DC4A82997B14}">
      <dgm:prSet custT="1"/>
      <dgm:spPr/>
      <dgm:t>
        <a:bodyPr/>
        <a:lstStyle/>
        <a:p>
          <a:pPr algn="l"/>
          <a:r>
            <a:rPr lang="es-GT" sz="1800" b="1" dirty="0">
              <a:solidFill>
                <a:schemeClr val="tx2">
                  <a:lumMod val="75000"/>
                </a:schemeClr>
              </a:solidFill>
              <a:latin typeface="Red Hat Display" panose="02010503040201060303" pitchFamily="2" charset="0"/>
            </a:rPr>
            <a:t>PUEDES UTILIZAR LOS SIGUIENTES MEDIOS PARA COMUNICAR TUS DENUNCIAS DE MANERA:</a:t>
          </a:r>
        </a:p>
      </dgm:t>
    </dgm:pt>
    <dgm:pt modelId="{F71C3194-E4C7-4FE2-947E-BDC6B9C1323F}" type="sibTrans" cxnId="{C434ADB1-67DA-44F4-909A-B4407BF7DDB5}">
      <dgm:prSet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pPr algn="ctr"/>
          <a:endParaRPr lang="es-GT" sz="1050"/>
        </a:p>
      </dgm:t>
    </dgm:pt>
    <dgm:pt modelId="{2ABCEACC-D567-49E3-9F92-AE2F8A8D317A}" type="parTrans" cxnId="{C434ADB1-67DA-44F4-909A-B4407BF7DDB5}">
      <dgm:prSet/>
      <dgm:spPr/>
      <dgm:t>
        <a:bodyPr/>
        <a:lstStyle/>
        <a:p>
          <a:pPr algn="ctr"/>
          <a:endParaRPr lang="es-GT" sz="1050"/>
        </a:p>
      </dgm:t>
    </dgm:pt>
    <dgm:pt modelId="{140C318A-6057-455E-A3DF-3941B14753AB}" type="pres">
      <dgm:prSet presAssocID="{C0B384F6-EE6B-4B58-B24E-E5828D5345D4}" presName="Name0" presStyleCnt="0">
        <dgm:presLayoutVars>
          <dgm:chMax val="7"/>
          <dgm:chPref val="7"/>
          <dgm:dir/>
        </dgm:presLayoutVars>
      </dgm:prSet>
      <dgm:spPr/>
    </dgm:pt>
    <dgm:pt modelId="{6EF51CC0-F03F-40A4-A738-66049F0FE68C}" type="pres">
      <dgm:prSet presAssocID="{C0B384F6-EE6B-4B58-B24E-E5828D5345D4}" presName="Name1" presStyleCnt="0"/>
      <dgm:spPr/>
    </dgm:pt>
    <dgm:pt modelId="{87F54320-9B8B-4A13-9B05-170A1A1B5C99}" type="pres">
      <dgm:prSet presAssocID="{F71C3194-E4C7-4FE2-947E-BDC6B9C1323F}" presName="picture_1" presStyleCnt="0"/>
      <dgm:spPr/>
    </dgm:pt>
    <dgm:pt modelId="{82BBA9E4-6AB9-4755-A436-D66F08B8201B}" type="pres">
      <dgm:prSet presAssocID="{F71C3194-E4C7-4FE2-947E-BDC6B9C1323F}" presName="pictureRepeatNode" presStyleLbl="alignImgPlace1" presStyleIdx="0" presStyleCnt="5" custScaleX="79478" custScaleY="78029" custLinFactNeighborX="-1133" custLinFactNeighborY="790"/>
      <dgm:spPr/>
    </dgm:pt>
    <dgm:pt modelId="{1731731A-C712-4D73-81C6-0B0B78689066}" type="pres">
      <dgm:prSet presAssocID="{2CDD1FAC-1F4A-4AFD-B812-DC4A82997B14}" presName="text_1" presStyleLbl="node1" presStyleIdx="0" presStyleCnt="0" custScaleX="159414" custScaleY="73253" custLinFactY="-131511" custLinFactNeighborX="3289" custLinFactNeighborY="-200000">
        <dgm:presLayoutVars>
          <dgm:bulletEnabled val="1"/>
        </dgm:presLayoutVars>
      </dgm:prSet>
      <dgm:spPr/>
    </dgm:pt>
    <dgm:pt modelId="{35DAB5C7-D5B8-4267-9677-5B0CE3A5D967}" type="pres">
      <dgm:prSet presAssocID="{B080E02B-2AFE-4DEC-ADF1-3443F8807421}" presName="picture_2" presStyleCnt="0"/>
      <dgm:spPr/>
    </dgm:pt>
    <dgm:pt modelId="{DA2CC0E1-971E-4F4B-ADFD-1DD1A0FA2969}" type="pres">
      <dgm:prSet presAssocID="{B080E02B-2AFE-4DEC-ADF1-3443F8807421}" presName="pictureRepeatNode" presStyleLbl="alignImgPlace1" presStyleIdx="1" presStyleCnt="5" custLinFactNeighborX="847" custLinFactNeighborY="28779"/>
      <dgm:spPr/>
    </dgm:pt>
    <dgm:pt modelId="{2D7976C8-AC2B-44A6-A93D-B957093258BD}" type="pres">
      <dgm:prSet presAssocID="{1623A5D8-3B98-4789-9929-77C7BED2F707}" presName="line_2" presStyleLbl="parChTrans1D1" presStyleIdx="0" presStyleCnt="4" custLinFactY="300000" custLinFactNeighborY="370929"/>
      <dgm:spPr/>
    </dgm:pt>
    <dgm:pt modelId="{E91CE22A-970C-4F14-A54F-B5188B6422BA}" type="pres">
      <dgm:prSet presAssocID="{1623A5D8-3B98-4789-9929-77C7BED2F707}" presName="textparent_2" presStyleLbl="node1" presStyleIdx="0" presStyleCnt="0"/>
      <dgm:spPr/>
    </dgm:pt>
    <dgm:pt modelId="{EA80F8F6-C5D7-432C-8C50-49375AB2B113}" type="pres">
      <dgm:prSet presAssocID="{1623A5D8-3B98-4789-9929-77C7BED2F707}" presName="text_2" presStyleLbl="revTx" presStyleIdx="0" presStyleCnt="4" custScaleX="275915" custLinFactNeighborX="-14712" custLinFactNeighborY="-26719">
        <dgm:presLayoutVars>
          <dgm:bulletEnabled val="1"/>
        </dgm:presLayoutVars>
      </dgm:prSet>
      <dgm:spPr/>
    </dgm:pt>
    <dgm:pt modelId="{DCDBAA0B-DD37-4F84-B27B-300DBB78426E}" type="pres">
      <dgm:prSet presAssocID="{F81DEA1A-AE1A-49CA-ACD8-E37B58027FBE}" presName="picture_3" presStyleCnt="0"/>
      <dgm:spPr/>
    </dgm:pt>
    <dgm:pt modelId="{66D4DEF7-13B0-4356-8314-9D21EA28CC6D}" type="pres">
      <dgm:prSet presAssocID="{F81DEA1A-AE1A-49CA-ACD8-E37B58027FBE}" presName="pictureRepeatNode" presStyleLbl="alignImgPlace1" presStyleIdx="2" presStyleCnt="5" custScaleX="85491" custLinFactNeighborX="45956" custLinFactNeighborY="23464"/>
      <dgm:spPr>
        <a:prstGeom prst="rect">
          <a:avLst/>
        </a:prstGeom>
      </dgm:spPr>
    </dgm:pt>
    <dgm:pt modelId="{34CF093D-4CCA-443F-B591-818B811EAE88}" type="pres">
      <dgm:prSet presAssocID="{832928F6-B413-478F-A9B4-47C03A23E80D}" presName="line_3" presStyleLbl="parChTrans1D1" presStyleIdx="1" presStyleCnt="4" custSzY="120577" custScaleX="68461" custLinFactY="-79800" custLinFactNeighborX="16324" custLinFactNeighborY="-100000"/>
      <dgm:spPr/>
    </dgm:pt>
    <dgm:pt modelId="{777D7CCF-1723-4E33-8F96-0CFCB442AFD6}" type="pres">
      <dgm:prSet presAssocID="{832928F6-B413-478F-A9B4-47C03A23E80D}" presName="textparent_3" presStyleLbl="node1" presStyleIdx="0" presStyleCnt="0"/>
      <dgm:spPr/>
    </dgm:pt>
    <dgm:pt modelId="{CFE75BB0-702D-48A8-88F1-9C7673B04A9A}" type="pres">
      <dgm:prSet presAssocID="{832928F6-B413-478F-A9B4-47C03A23E80D}" presName="text_3" presStyleLbl="revTx" presStyleIdx="1" presStyleCnt="4" custScaleX="163365" custLinFactNeighborX="16826" custLinFactNeighborY="23418">
        <dgm:presLayoutVars>
          <dgm:bulletEnabled val="1"/>
        </dgm:presLayoutVars>
      </dgm:prSet>
      <dgm:spPr/>
    </dgm:pt>
    <dgm:pt modelId="{408308B4-7869-4F9B-8A05-B3FD83735427}" type="pres">
      <dgm:prSet presAssocID="{22A7453A-E789-4655-9100-6B38BB1A34B1}" presName="picture_4" presStyleCnt="0"/>
      <dgm:spPr/>
    </dgm:pt>
    <dgm:pt modelId="{3C0D2D62-0B24-4213-9DF2-602C822981AA}" type="pres">
      <dgm:prSet presAssocID="{22A7453A-E789-4655-9100-6B38BB1A34B1}" presName="pictureRepeatNode" presStyleLbl="alignImgPlace1" presStyleIdx="3" presStyleCnt="5" custLinFactNeighborX="-31962" custLinFactNeighborY="-2423"/>
      <dgm:spPr/>
    </dgm:pt>
    <dgm:pt modelId="{89EC910C-72C4-4C68-8A23-AABD4427B2DB}" type="pres">
      <dgm:prSet presAssocID="{A9E4C159-845A-4092-A475-FA24AE1D7256}" presName="line_4" presStyleLbl="parChTrans1D1" presStyleIdx="2" presStyleCnt="4" custFlipVert="1" custSzY="112260" custScaleX="63404"/>
      <dgm:spPr/>
    </dgm:pt>
    <dgm:pt modelId="{63F5FFFD-E736-47DC-BB9F-76F98107A305}" type="pres">
      <dgm:prSet presAssocID="{A9E4C159-845A-4092-A475-FA24AE1D7256}" presName="textparent_4" presStyleLbl="node1" presStyleIdx="0" presStyleCnt="0"/>
      <dgm:spPr/>
    </dgm:pt>
    <dgm:pt modelId="{2ADFF665-51A8-41A2-BB63-11AB575F3B82}" type="pres">
      <dgm:prSet presAssocID="{A9E4C159-845A-4092-A475-FA24AE1D7256}" presName="text_4" presStyleLbl="revTx" presStyleIdx="2" presStyleCnt="4" custScaleX="535352" custScaleY="59414" custLinFactNeighborX="-61449">
        <dgm:presLayoutVars>
          <dgm:bulletEnabled val="1"/>
        </dgm:presLayoutVars>
      </dgm:prSet>
      <dgm:spPr/>
    </dgm:pt>
    <dgm:pt modelId="{3E2C14C9-2892-4C67-A23F-05D27AD9952C}" type="pres">
      <dgm:prSet presAssocID="{B1EA3579-E0D6-42F1-BFA1-0A08BD9129B9}" presName="picture_5" presStyleCnt="0"/>
      <dgm:spPr/>
    </dgm:pt>
    <dgm:pt modelId="{07CDC1B7-95CA-4465-8BAB-D32752EF6BFA}" type="pres">
      <dgm:prSet presAssocID="{B1EA3579-E0D6-42F1-BFA1-0A08BD9129B9}" presName="pictureRepeatNode" presStyleLbl="alignImgPlace1" presStyleIdx="4" presStyleCnt="5" custLinFactNeighborX="-84801" custLinFactNeighborY="-14014"/>
      <dgm:spPr/>
    </dgm:pt>
    <dgm:pt modelId="{AF9C397B-3E12-4A3C-9F4A-C5079D5A979D}" type="pres">
      <dgm:prSet presAssocID="{501FA1DD-CAF6-431F-8C24-CB5585116224}" presName="line_5" presStyleLbl="parChTrans1D1" presStyleIdx="3" presStyleCnt="4" custFlipVert="0" custSzY="397878" custScaleX="74053" custLinFactY="-500000" custLinFactNeighborX="-18751" custLinFactNeighborY="-510175"/>
      <dgm:spPr/>
    </dgm:pt>
    <dgm:pt modelId="{FB8122A2-3149-4F65-951F-1DF926386074}" type="pres">
      <dgm:prSet presAssocID="{501FA1DD-CAF6-431F-8C24-CB5585116224}" presName="textparent_5" presStyleLbl="node1" presStyleIdx="0" presStyleCnt="0"/>
      <dgm:spPr/>
    </dgm:pt>
    <dgm:pt modelId="{6FC340FD-3A78-47E2-9EAC-A3CC766EBCB3}" type="pres">
      <dgm:prSet presAssocID="{501FA1DD-CAF6-431F-8C24-CB5585116224}" presName="text_5" presStyleLbl="revTx" presStyleIdx="3" presStyleCnt="4" custScaleX="1038450" custScaleY="54327" custLinFactX="-188359" custLinFactNeighborX="-200000" custLinFactNeighborY="-47273">
        <dgm:presLayoutVars>
          <dgm:bulletEnabled val="1"/>
        </dgm:presLayoutVars>
      </dgm:prSet>
      <dgm:spPr/>
    </dgm:pt>
  </dgm:ptLst>
  <dgm:cxnLst>
    <dgm:cxn modelId="{A3E9F400-35BA-41D6-8CE9-C268CDE3A579}" type="presOf" srcId="{22A7453A-E789-4655-9100-6B38BB1A34B1}" destId="{3C0D2D62-0B24-4213-9DF2-602C822981AA}" srcOrd="0" destOrd="0" presId="urn:microsoft.com/office/officeart/2008/layout/CircularPictureCallout"/>
    <dgm:cxn modelId="{22CE3801-BBB2-4309-85B6-39E19B436102}" type="presOf" srcId="{C0B384F6-EE6B-4B58-B24E-E5828D5345D4}" destId="{140C318A-6057-455E-A3DF-3941B14753AB}" srcOrd="0" destOrd="0" presId="urn:microsoft.com/office/officeart/2008/layout/CircularPictureCallout"/>
    <dgm:cxn modelId="{570A0415-DB26-4B54-A441-BC9D2AE050DC}" type="presOf" srcId="{F71C3194-E4C7-4FE2-947E-BDC6B9C1323F}" destId="{82BBA9E4-6AB9-4755-A436-D66F08B8201B}" srcOrd="0" destOrd="0" presId="urn:microsoft.com/office/officeart/2008/layout/CircularPictureCallout"/>
    <dgm:cxn modelId="{2BAD121A-3593-428D-BEB0-B4C3E1A4565E}" srcId="{C0B384F6-EE6B-4B58-B24E-E5828D5345D4}" destId="{501FA1DD-CAF6-431F-8C24-CB5585116224}" srcOrd="4" destOrd="0" parTransId="{E3B6D0A8-BB4E-4E6E-99CB-85BF674F3162}" sibTransId="{B1EA3579-E0D6-42F1-BFA1-0A08BD9129B9}"/>
    <dgm:cxn modelId="{974A992D-1DAB-4E5B-9B62-8B0CEC03573B}" type="presOf" srcId="{F81DEA1A-AE1A-49CA-ACD8-E37B58027FBE}" destId="{66D4DEF7-13B0-4356-8314-9D21EA28CC6D}" srcOrd="0" destOrd="0" presId="urn:microsoft.com/office/officeart/2008/layout/CircularPictureCallout"/>
    <dgm:cxn modelId="{1EEDE35E-143D-4A21-AA8B-D769DF7B582D}" type="presOf" srcId="{2CDD1FAC-1F4A-4AFD-B812-DC4A82997B14}" destId="{1731731A-C712-4D73-81C6-0B0B78689066}" srcOrd="0" destOrd="0" presId="urn:microsoft.com/office/officeart/2008/layout/CircularPictureCallout"/>
    <dgm:cxn modelId="{A64B0043-2397-4DF0-A0E1-198E392B22AF}" srcId="{C0B384F6-EE6B-4B58-B24E-E5828D5345D4}" destId="{1623A5D8-3B98-4789-9929-77C7BED2F707}" srcOrd="1" destOrd="0" parTransId="{EC06D943-9D8D-4D59-A6C9-C001B477C9D1}" sibTransId="{B080E02B-2AFE-4DEC-ADF1-3443F8807421}"/>
    <dgm:cxn modelId="{845B7374-F74F-4B20-8C3C-E1E5F42DD897}" type="presOf" srcId="{501FA1DD-CAF6-431F-8C24-CB5585116224}" destId="{6FC340FD-3A78-47E2-9EAC-A3CC766EBCB3}" srcOrd="0" destOrd="0" presId="urn:microsoft.com/office/officeart/2008/layout/CircularPictureCallout"/>
    <dgm:cxn modelId="{3A9C7559-D18C-401B-921B-A3AD5F3FCD8C}" type="presOf" srcId="{832928F6-B413-478F-A9B4-47C03A23E80D}" destId="{CFE75BB0-702D-48A8-88F1-9C7673B04A9A}" srcOrd="0" destOrd="0" presId="urn:microsoft.com/office/officeart/2008/layout/CircularPictureCallout"/>
    <dgm:cxn modelId="{F2E8BAAD-22D2-43A7-9998-1CCCC125D581}" type="presOf" srcId="{1623A5D8-3B98-4789-9929-77C7BED2F707}" destId="{EA80F8F6-C5D7-432C-8C50-49375AB2B113}" srcOrd="0" destOrd="0" presId="urn:microsoft.com/office/officeart/2008/layout/CircularPictureCallout"/>
    <dgm:cxn modelId="{C434ADB1-67DA-44F4-909A-B4407BF7DDB5}" srcId="{C0B384F6-EE6B-4B58-B24E-E5828D5345D4}" destId="{2CDD1FAC-1F4A-4AFD-B812-DC4A82997B14}" srcOrd="0" destOrd="0" parTransId="{2ABCEACC-D567-49E3-9F92-AE2F8A8D317A}" sibTransId="{F71C3194-E4C7-4FE2-947E-BDC6B9C1323F}"/>
    <dgm:cxn modelId="{A8ADFEBA-8EB8-44EC-9AFB-FA228649BC2A}" srcId="{C0B384F6-EE6B-4B58-B24E-E5828D5345D4}" destId="{832928F6-B413-478F-A9B4-47C03A23E80D}" srcOrd="2" destOrd="0" parTransId="{53597510-BCB4-4015-8FAD-A32C87285D2C}" sibTransId="{F81DEA1A-AE1A-49CA-ACD8-E37B58027FBE}"/>
    <dgm:cxn modelId="{F1CA0EBF-35E7-499C-BE1B-60F6C2C8FF99}" srcId="{C0B384F6-EE6B-4B58-B24E-E5828D5345D4}" destId="{A9E4C159-845A-4092-A475-FA24AE1D7256}" srcOrd="3" destOrd="0" parTransId="{66F5FDA2-A931-40B0-9D0D-1123D85C3E0D}" sibTransId="{22A7453A-E789-4655-9100-6B38BB1A34B1}"/>
    <dgm:cxn modelId="{1DEB7AD3-A5ED-43BF-91B6-5E7B635195E4}" type="presOf" srcId="{B080E02B-2AFE-4DEC-ADF1-3443F8807421}" destId="{DA2CC0E1-971E-4F4B-ADFD-1DD1A0FA2969}" srcOrd="0" destOrd="0" presId="urn:microsoft.com/office/officeart/2008/layout/CircularPictureCallout"/>
    <dgm:cxn modelId="{D17878F1-1A62-48CC-B2DA-54504A44139E}" type="presOf" srcId="{B1EA3579-E0D6-42F1-BFA1-0A08BD9129B9}" destId="{07CDC1B7-95CA-4465-8BAB-D32752EF6BFA}" srcOrd="0" destOrd="0" presId="urn:microsoft.com/office/officeart/2008/layout/CircularPictureCallout"/>
    <dgm:cxn modelId="{93B629FB-A6BF-4DC2-A270-93C7080D1450}" type="presOf" srcId="{A9E4C159-845A-4092-A475-FA24AE1D7256}" destId="{2ADFF665-51A8-41A2-BB63-11AB575F3B82}" srcOrd="0" destOrd="0" presId="urn:microsoft.com/office/officeart/2008/layout/CircularPictureCallout"/>
    <dgm:cxn modelId="{89CD3BAD-EE77-419D-A1EE-E06E0C2236F8}" type="presParOf" srcId="{140C318A-6057-455E-A3DF-3941B14753AB}" destId="{6EF51CC0-F03F-40A4-A738-66049F0FE68C}" srcOrd="0" destOrd="0" presId="urn:microsoft.com/office/officeart/2008/layout/CircularPictureCallout"/>
    <dgm:cxn modelId="{F04FDC04-B90B-430C-8718-460A737224DA}" type="presParOf" srcId="{6EF51CC0-F03F-40A4-A738-66049F0FE68C}" destId="{87F54320-9B8B-4A13-9B05-170A1A1B5C99}" srcOrd="0" destOrd="0" presId="urn:microsoft.com/office/officeart/2008/layout/CircularPictureCallout"/>
    <dgm:cxn modelId="{9035C79C-6502-41B7-8313-2541F66D927E}" type="presParOf" srcId="{87F54320-9B8B-4A13-9B05-170A1A1B5C99}" destId="{82BBA9E4-6AB9-4755-A436-D66F08B8201B}" srcOrd="0" destOrd="0" presId="urn:microsoft.com/office/officeart/2008/layout/CircularPictureCallout"/>
    <dgm:cxn modelId="{4D74CDDB-C463-4B7C-B347-6D43ED0783DA}" type="presParOf" srcId="{6EF51CC0-F03F-40A4-A738-66049F0FE68C}" destId="{1731731A-C712-4D73-81C6-0B0B78689066}" srcOrd="1" destOrd="0" presId="urn:microsoft.com/office/officeart/2008/layout/CircularPictureCallout"/>
    <dgm:cxn modelId="{B7204F40-A26D-4BF8-AC60-55B971BCF942}" type="presParOf" srcId="{6EF51CC0-F03F-40A4-A738-66049F0FE68C}" destId="{35DAB5C7-D5B8-4267-9677-5B0CE3A5D967}" srcOrd="2" destOrd="0" presId="urn:microsoft.com/office/officeart/2008/layout/CircularPictureCallout"/>
    <dgm:cxn modelId="{5817C8F8-8766-46B8-A3AC-25EB61290346}" type="presParOf" srcId="{35DAB5C7-D5B8-4267-9677-5B0CE3A5D967}" destId="{DA2CC0E1-971E-4F4B-ADFD-1DD1A0FA2969}" srcOrd="0" destOrd="0" presId="urn:microsoft.com/office/officeart/2008/layout/CircularPictureCallout"/>
    <dgm:cxn modelId="{E90366C0-41ED-48AF-9CC1-A50C989992FF}" type="presParOf" srcId="{6EF51CC0-F03F-40A4-A738-66049F0FE68C}" destId="{2D7976C8-AC2B-44A6-A93D-B957093258BD}" srcOrd="3" destOrd="0" presId="urn:microsoft.com/office/officeart/2008/layout/CircularPictureCallout"/>
    <dgm:cxn modelId="{244DA68F-5A1E-4181-B0D9-3A384713E5B7}" type="presParOf" srcId="{6EF51CC0-F03F-40A4-A738-66049F0FE68C}" destId="{E91CE22A-970C-4F14-A54F-B5188B6422BA}" srcOrd="4" destOrd="0" presId="urn:microsoft.com/office/officeart/2008/layout/CircularPictureCallout"/>
    <dgm:cxn modelId="{BE214BAF-3543-4C38-8730-B77D4022FC25}" type="presParOf" srcId="{E91CE22A-970C-4F14-A54F-B5188B6422BA}" destId="{EA80F8F6-C5D7-432C-8C50-49375AB2B113}" srcOrd="0" destOrd="0" presId="urn:microsoft.com/office/officeart/2008/layout/CircularPictureCallout"/>
    <dgm:cxn modelId="{A8443373-3E46-4A4E-88A2-7E59A4565F45}" type="presParOf" srcId="{6EF51CC0-F03F-40A4-A738-66049F0FE68C}" destId="{DCDBAA0B-DD37-4F84-B27B-300DBB78426E}" srcOrd="5" destOrd="0" presId="urn:microsoft.com/office/officeart/2008/layout/CircularPictureCallout"/>
    <dgm:cxn modelId="{BA26F19B-F662-442A-9F35-A32A456D37AE}" type="presParOf" srcId="{DCDBAA0B-DD37-4F84-B27B-300DBB78426E}" destId="{66D4DEF7-13B0-4356-8314-9D21EA28CC6D}" srcOrd="0" destOrd="0" presId="urn:microsoft.com/office/officeart/2008/layout/CircularPictureCallout"/>
    <dgm:cxn modelId="{D7FAFD7F-BDEA-48E8-B369-23509547679F}" type="presParOf" srcId="{6EF51CC0-F03F-40A4-A738-66049F0FE68C}" destId="{34CF093D-4CCA-443F-B591-818B811EAE88}" srcOrd="6" destOrd="0" presId="urn:microsoft.com/office/officeart/2008/layout/CircularPictureCallout"/>
    <dgm:cxn modelId="{156127DF-BA0C-4785-B46D-D277EF81B142}" type="presParOf" srcId="{6EF51CC0-F03F-40A4-A738-66049F0FE68C}" destId="{777D7CCF-1723-4E33-8F96-0CFCB442AFD6}" srcOrd="7" destOrd="0" presId="urn:microsoft.com/office/officeart/2008/layout/CircularPictureCallout"/>
    <dgm:cxn modelId="{0F25EFAE-8123-4BFE-9CBC-3C45E400E831}" type="presParOf" srcId="{777D7CCF-1723-4E33-8F96-0CFCB442AFD6}" destId="{CFE75BB0-702D-48A8-88F1-9C7673B04A9A}" srcOrd="0" destOrd="0" presId="urn:microsoft.com/office/officeart/2008/layout/CircularPictureCallout"/>
    <dgm:cxn modelId="{9B09A12B-ACE8-4D15-AD15-B20BA791A735}" type="presParOf" srcId="{6EF51CC0-F03F-40A4-A738-66049F0FE68C}" destId="{408308B4-7869-4F9B-8A05-B3FD83735427}" srcOrd="8" destOrd="0" presId="urn:microsoft.com/office/officeart/2008/layout/CircularPictureCallout"/>
    <dgm:cxn modelId="{53751A61-5A8C-4A0D-A4D8-02E636D93370}" type="presParOf" srcId="{408308B4-7869-4F9B-8A05-B3FD83735427}" destId="{3C0D2D62-0B24-4213-9DF2-602C822981AA}" srcOrd="0" destOrd="0" presId="urn:microsoft.com/office/officeart/2008/layout/CircularPictureCallout"/>
    <dgm:cxn modelId="{AD2366A4-E5AC-4591-8D78-1CFA26665ADC}" type="presParOf" srcId="{6EF51CC0-F03F-40A4-A738-66049F0FE68C}" destId="{89EC910C-72C4-4C68-8A23-AABD4427B2DB}" srcOrd="9" destOrd="0" presId="urn:microsoft.com/office/officeart/2008/layout/CircularPictureCallout"/>
    <dgm:cxn modelId="{0FBD826D-3065-4832-916A-7080A3A4727A}" type="presParOf" srcId="{6EF51CC0-F03F-40A4-A738-66049F0FE68C}" destId="{63F5FFFD-E736-47DC-BB9F-76F98107A305}" srcOrd="10" destOrd="0" presId="urn:microsoft.com/office/officeart/2008/layout/CircularPictureCallout"/>
    <dgm:cxn modelId="{F6AFF7F1-92FF-4116-81D1-34E2CBE09F11}" type="presParOf" srcId="{63F5FFFD-E736-47DC-BB9F-76F98107A305}" destId="{2ADFF665-51A8-41A2-BB63-11AB575F3B82}" srcOrd="0" destOrd="0" presId="urn:microsoft.com/office/officeart/2008/layout/CircularPictureCallout"/>
    <dgm:cxn modelId="{31B6F992-2D60-4120-A0F8-761E047AC2C6}" type="presParOf" srcId="{6EF51CC0-F03F-40A4-A738-66049F0FE68C}" destId="{3E2C14C9-2892-4C67-A23F-05D27AD9952C}" srcOrd="11" destOrd="0" presId="urn:microsoft.com/office/officeart/2008/layout/CircularPictureCallout"/>
    <dgm:cxn modelId="{005A4E9B-0E41-49C7-91BA-1849D6C25C35}" type="presParOf" srcId="{3E2C14C9-2892-4C67-A23F-05D27AD9952C}" destId="{07CDC1B7-95CA-4465-8BAB-D32752EF6BFA}" srcOrd="0" destOrd="0" presId="urn:microsoft.com/office/officeart/2008/layout/CircularPictureCallout"/>
    <dgm:cxn modelId="{F63BF095-3CF8-4FE8-AD9C-00E0BE4786D7}" type="presParOf" srcId="{6EF51CC0-F03F-40A4-A738-66049F0FE68C}" destId="{AF9C397B-3E12-4A3C-9F4A-C5079D5A979D}" srcOrd="12" destOrd="0" presId="urn:microsoft.com/office/officeart/2008/layout/CircularPictureCallout"/>
    <dgm:cxn modelId="{4264D5FA-3152-4EEB-A1CC-2D812293F1AB}" type="presParOf" srcId="{6EF51CC0-F03F-40A4-A738-66049F0FE68C}" destId="{FB8122A2-3149-4F65-951F-1DF926386074}" srcOrd="13" destOrd="0" presId="urn:microsoft.com/office/officeart/2008/layout/CircularPictureCallout"/>
    <dgm:cxn modelId="{E325576E-0DA1-40C3-97AB-918BFC3369A7}" type="presParOf" srcId="{FB8122A2-3149-4F65-951F-1DF926386074}" destId="{6FC340FD-3A78-47E2-9EAC-A3CC766EBCB3}" srcOrd="0" destOrd="0" presId="urn:microsoft.com/office/officeart/2008/layout/CircularPictureCallou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DF7D186-3EBC-4D19-80CC-DA79758F759A}" type="doc">
      <dgm:prSet loTypeId="urn:microsoft.com/office/officeart/2008/layout/AscendingPictureAccentProces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GT"/>
        </a:p>
      </dgm:t>
    </dgm:pt>
    <dgm:pt modelId="{6EC215FD-85E2-4A87-A501-08F34450515C}">
      <dgm:prSet phldrT="[Texto]"/>
      <dgm:spPr>
        <a:solidFill>
          <a:srgbClr val="002060"/>
        </a:solidFill>
      </dgm:spPr>
      <dgm:t>
        <a:bodyPr/>
        <a:lstStyle/>
        <a:p>
          <a:pPr algn="just"/>
          <a:r>
            <a:rPr lang="es-ES" dirty="0"/>
            <a:t>Por favor tomar en cuenta que si la comunicación o denuncia presentada no corresponde con alguna de las categorías establecidas en la Línea de Ética y Transparencia</a:t>
          </a:r>
          <a:r>
            <a:rPr lang="es-GT" dirty="0"/>
            <a:t> o no se aportan suficientes datos para iniciar </a:t>
          </a:r>
          <a:r>
            <a:rPr lang="es-ES" dirty="0"/>
            <a:t>la investigación, el caso será </a:t>
          </a:r>
          <a:r>
            <a:rPr lang="es-GT" dirty="0"/>
            <a:t>cerrado y considerado como inadmisible.</a:t>
          </a:r>
        </a:p>
      </dgm:t>
    </dgm:pt>
    <dgm:pt modelId="{A83F4CE8-A776-40F2-93F6-1B9EB438480A}" type="parTrans" cxnId="{8FD8B245-8733-42A4-9F57-BA202D2DE017}">
      <dgm:prSet/>
      <dgm:spPr/>
      <dgm:t>
        <a:bodyPr/>
        <a:lstStyle/>
        <a:p>
          <a:endParaRPr lang="es-GT"/>
        </a:p>
      </dgm:t>
    </dgm:pt>
    <dgm:pt modelId="{E2D927D3-A28D-4C50-8311-D555FFC73B69}" type="sibTrans" cxnId="{8FD8B245-8733-42A4-9F57-BA202D2DE017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6000" r="-6000"/>
          </a:stretch>
        </a:blipFill>
        <a:effectLst>
          <a:softEdge rad="63500"/>
        </a:effectLst>
      </dgm:spPr>
      <dgm:t>
        <a:bodyPr/>
        <a:lstStyle/>
        <a:p>
          <a:endParaRPr lang="es-GT"/>
        </a:p>
      </dgm:t>
    </dgm:pt>
    <dgm:pt modelId="{3F1F9D3A-A8AE-40F5-9F01-3E453718487C}" type="pres">
      <dgm:prSet presAssocID="{9DF7D186-3EBC-4D19-80CC-DA79758F759A}" presName="Name0" presStyleCnt="0">
        <dgm:presLayoutVars>
          <dgm:chMax val="7"/>
          <dgm:chPref val="7"/>
          <dgm:dir/>
        </dgm:presLayoutVars>
      </dgm:prSet>
      <dgm:spPr/>
    </dgm:pt>
    <dgm:pt modelId="{15FE4EEF-7E7C-4E23-871E-0E4A81CBDACE}" type="pres">
      <dgm:prSet presAssocID="{6EC215FD-85E2-4A87-A501-08F34450515C}" presName="parTx1" presStyleLbl="node1" presStyleIdx="0" presStyleCnt="1" custScaleX="122217" custLinFactNeighborX="3231" custLinFactNeighborY="-4425"/>
      <dgm:spPr/>
    </dgm:pt>
    <dgm:pt modelId="{7627D998-A774-487F-8ADF-DFBBE95B0B4F}" type="pres">
      <dgm:prSet presAssocID="{E2D927D3-A28D-4C50-8311-D555FFC73B69}" presName="picture1" presStyleCnt="0"/>
      <dgm:spPr/>
    </dgm:pt>
    <dgm:pt modelId="{0BBA3D76-3E30-4E49-8EC2-5AF0FB379BBD}" type="pres">
      <dgm:prSet presAssocID="{E2D927D3-A28D-4C50-8311-D555FFC73B69}" presName="imageRepeatNode" presStyleLbl="fgImgPlace1" presStyleIdx="0" presStyleCnt="1" custScaleX="48999" custScaleY="43911" custLinFactNeighborX="19017" custLinFactNeighborY="33690"/>
      <dgm:spPr>
        <a:prstGeom prst="rect">
          <a:avLst/>
        </a:prstGeom>
      </dgm:spPr>
    </dgm:pt>
  </dgm:ptLst>
  <dgm:cxnLst>
    <dgm:cxn modelId="{8FD8B245-8733-42A4-9F57-BA202D2DE017}" srcId="{9DF7D186-3EBC-4D19-80CC-DA79758F759A}" destId="{6EC215FD-85E2-4A87-A501-08F34450515C}" srcOrd="0" destOrd="0" parTransId="{A83F4CE8-A776-40F2-93F6-1B9EB438480A}" sibTransId="{E2D927D3-A28D-4C50-8311-D555FFC73B69}"/>
    <dgm:cxn modelId="{E8C0C659-9065-405A-AA21-6348BEE200F9}" type="presOf" srcId="{6EC215FD-85E2-4A87-A501-08F34450515C}" destId="{15FE4EEF-7E7C-4E23-871E-0E4A81CBDACE}" srcOrd="0" destOrd="0" presId="urn:microsoft.com/office/officeart/2008/layout/AscendingPictureAccentProcess"/>
    <dgm:cxn modelId="{B9233D8F-429C-4CE9-A2E0-D4E805E72B21}" type="presOf" srcId="{E2D927D3-A28D-4C50-8311-D555FFC73B69}" destId="{0BBA3D76-3E30-4E49-8EC2-5AF0FB379BBD}" srcOrd="0" destOrd="0" presId="urn:microsoft.com/office/officeart/2008/layout/AscendingPictureAccentProcess"/>
    <dgm:cxn modelId="{9689FDA3-096C-4404-BE3B-50E5B2778C9B}" type="presOf" srcId="{9DF7D186-3EBC-4D19-80CC-DA79758F759A}" destId="{3F1F9D3A-A8AE-40F5-9F01-3E453718487C}" srcOrd="0" destOrd="0" presId="urn:microsoft.com/office/officeart/2008/layout/AscendingPictureAccentProcess"/>
    <dgm:cxn modelId="{7C2406C3-5525-410C-998B-427C188F1950}" type="presParOf" srcId="{3F1F9D3A-A8AE-40F5-9F01-3E453718487C}" destId="{15FE4EEF-7E7C-4E23-871E-0E4A81CBDACE}" srcOrd="0" destOrd="0" presId="urn:microsoft.com/office/officeart/2008/layout/AscendingPictureAccentProcess"/>
    <dgm:cxn modelId="{AFFE63E1-7FE1-45D2-A9A4-95F62A9F2645}" type="presParOf" srcId="{3F1F9D3A-A8AE-40F5-9F01-3E453718487C}" destId="{7627D998-A774-487F-8ADF-DFBBE95B0B4F}" srcOrd="1" destOrd="0" presId="urn:microsoft.com/office/officeart/2008/layout/AscendingPictureAccentProcess"/>
    <dgm:cxn modelId="{0949888B-8311-4E03-B18D-D21283D2C4FD}" type="presParOf" srcId="{7627D998-A774-487F-8ADF-DFBBE95B0B4F}" destId="{0BBA3D76-3E30-4E49-8EC2-5AF0FB379BBD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F108016-B1EA-479C-BB53-260706813E5E}" type="doc">
      <dgm:prSet loTypeId="urn:microsoft.com/office/officeart/2005/8/layout/bProcess4" loCatId="process" qsTypeId="urn:microsoft.com/office/officeart/2005/8/quickstyle/3d2" qsCatId="3D" csTypeId="urn:microsoft.com/office/officeart/2005/8/colors/accent0_3" csCatId="mainScheme" phldr="1"/>
      <dgm:spPr/>
      <dgm:t>
        <a:bodyPr/>
        <a:lstStyle/>
        <a:p>
          <a:endParaRPr lang="es-GT"/>
        </a:p>
      </dgm:t>
    </dgm:pt>
    <dgm:pt modelId="{9B4C6802-625C-473E-9CDE-FB6D8D155F22}">
      <dgm:prSet phldrT="[Texto]"/>
      <dgm:spPr/>
      <dgm:t>
        <a:bodyPr/>
        <a:lstStyle/>
        <a:p>
          <a:r>
            <a:rPr lang="es-ES" b="1" dirty="0"/>
            <a:t>1. Selecciona la categoría o el tipo de asunto que deseas comunicar entre las opciones existentes.</a:t>
          </a:r>
          <a:endParaRPr lang="es-GT" dirty="0"/>
        </a:p>
      </dgm:t>
    </dgm:pt>
    <dgm:pt modelId="{9EAB3088-6E34-4C07-AEE9-6340EA9758FA}" type="parTrans" cxnId="{522456BB-FEF4-4D5C-9ED5-09579A0E8575}">
      <dgm:prSet/>
      <dgm:spPr/>
      <dgm:t>
        <a:bodyPr/>
        <a:lstStyle/>
        <a:p>
          <a:endParaRPr lang="es-GT"/>
        </a:p>
      </dgm:t>
    </dgm:pt>
    <dgm:pt modelId="{5D251CE2-4D56-47E3-9A92-F93D3ED7C3FC}" type="sibTrans" cxnId="{522456BB-FEF4-4D5C-9ED5-09579A0E8575}">
      <dgm:prSet/>
      <dgm:spPr/>
      <dgm:t>
        <a:bodyPr/>
        <a:lstStyle/>
        <a:p>
          <a:endParaRPr lang="es-GT"/>
        </a:p>
      </dgm:t>
    </dgm:pt>
    <dgm:pt modelId="{196F8B57-CCD1-4A8B-AA75-B463F81E6BCC}">
      <dgm:prSet phldrT="[Texto]"/>
      <dgm:spPr/>
      <dgm:t>
        <a:bodyPr/>
        <a:lstStyle/>
        <a:p>
          <a:pPr>
            <a:buFont typeface="+mj-lt"/>
            <a:buAutoNum type="arabicPeriod" startAt="2"/>
          </a:pPr>
          <a:r>
            <a:rPr lang="es-ES" b="1" dirty="0"/>
            <a:t>2. ¿Qué tipo de relación o sociedad tienes con CHN o a qué Grupo de Interés perteneces?</a:t>
          </a:r>
          <a:endParaRPr lang="es-GT" dirty="0"/>
        </a:p>
      </dgm:t>
    </dgm:pt>
    <dgm:pt modelId="{3E852B06-2423-4E24-B7B3-B8046AE090CF}" type="parTrans" cxnId="{ABBC01AA-850F-4CD8-B024-F71D1CEA215B}">
      <dgm:prSet/>
      <dgm:spPr/>
      <dgm:t>
        <a:bodyPr/>
        <a:lstStyle/>
        <a:p>
          <a:endParaRPr lang="es-GT"/>
        </a:p>
      </dgm:t>
    </dgm:pt>
    <dgm:pt modelId="{10A74E06-FC6D-4EBA-B750-5158B35604F6}" type="sibTrans" cxnId="{ABBC01AA-850F-4CD8-B024-F71D1CEA215B}">
      <dgm:prSet/>
      <dgm:spPr/>
      <dgm:t>
        <a:bodyPr/>
        <a:lstStyle/>
        <a:p>
          <a:endParaRPr lang="es-GT"/>
        </a:p>
      </dgm:t>
    </dgm:pt>
    <dgm:pt modelId="{CE3FE498-09F9-4704-B8ED-D75B5D2CF31F}">
      <dgm:prSet phldrT="[Texto]"/>
      <dgm:spPr/>
      <dgm:t>
        <a:bodyPr/>
        <a:lstStyle/>
        <a:p>
          <a:pPr>
            <a:buFont typeface="+mj-lt"/>
            <a:buAutoNum type="arabicPeriod" startAt="3"/>
          </a:pPr>
          <a:r>
            <a:rPr lang="es-ES" b="1" dirty="0"/>
            <a:t>3. Rellena el formulario virtual con tus datos de identificación y de contacto.</a:t>
          </a:r>
          <a:endParaRPr lang="es-GT" dirty="0"/>
        </a:p>
      </dgm:t>
    </dgm:pt>
    <dgm:pt modelId="{B535B81E-57E4-4972-8E48-94530F189C0E}" type="parTrans" cxnId="{DBE8C8AF-8EA0-4E79-91EC-9373E7A6E2D7}">
      <dgm:prSet/>
      <dgm:spPr/>
      <dgm:t>
        <a:bodyPr/>
        <a:lstStyle/>
        <a:p>
          <a:endParaRPr lang="es-GT"/>
        </a:p>
      </dgm:t>
    </dgm:pt>
    <dgm:pt modelId="{91942983-2601-4844-80D7-BA31980453A5}" type="sibTrans" cxnId="{DBE8C8AF-8EA0-4E79-91EC-9373E7A6E2D7}">
      <dgm:prSet/>
      <dgm:spPr/>
      <dgm:t>
        <a:bodyPr/>
        <a:lstStyle/>
        <a:p>
          <a:endParaRPr lang="es-GT"/>
        </a:p>
      </dgm:t>
    </dgm:pt>
    <dgm:pt modelId="{A8B1E8DB-ACFF-4DFE-883C-47898827E874}">
      <dgm:prSet phldrT="[Texto]"/>
      <dgm:spPr/>
      <dgm:t>
        <a:bodyPr/>
        <a:lstStyle/>
        <a:p>
          <a:pPr>
            <a:buFont typeface="+mj-lt"/>
            <a:buAutoNum type="arabicPeriod" startAt="6"/>
          </a:pPr>
          <a:r>
            <a:rPr lang="es-ES" b="1" dirty="0"/>
            <a:t>4. Ingresa los hechos de la comunicación y descríbelos detalladamente.</a:t>
          </a:r>
          <a:endParaRPr lang="es-GT" dirty="0"/>
        </a:p>
      </dgm:t>
    </dgm:pt>
    <dgm:pt modelId="{E60E2115-D908-4A07-A922-98F08ECD544B}" type="parTrans" cxnId="{5692BC89-CF9A-4DCF-B162-832840716601}">
      <dgm:prSet/>
      <dgm:spPr/>
      <dgm:t>
        <a:bodyPr/>
        <a:lstStyle/>
        <a:p>
          <a:endParaRPr lang="es-GT"/>
        </a:p>
      </dgm:t>
    </dgm:pt>
    <dgm:pt modelId="{65963E95-28C2-4C04-8450-FAE3E5797501}" type="sibTrans" cxnId="{5692BC89-CF9A-4DCF-B162-832840716601}">
      <dgm:prSet/>
      <dgm:spPr/>
      <dgm:t>
        <a:bodyPr/>
        <a:lstStyle/>
        <a:p>
          <a:endParaRPr lang="es-GT"/>
        </a:p>
      </dgm:t>
    </dgm:pt>
    <dgm:pt modelId="{B35AED0E-CB54-44C5-832B-90F603DAEEF0}">
      <dgm:prSet phldrT="[Texto]"/>
      <dgm:spPr/>
      <dgm:t>
        <a:bodyPr/>
        <a:lstStyle/>
        <a:p>
          <a:pPr>
            <a:buFont typeface="+mj-lt"/>
            <a:buAutoNum type="arabicPeriod" startAt="5"/>
          </a:pPr>
          <a:r>
            <a:rPr lang="es-ES" b="1" dirty="0"/>
            <a:t>5. Puedes subir archivos que sustenten tu comunicación e ingresar el nombre de la/las personas involucradas.</a:t>
          </a:r>
          <a:endParaRPr lang="es-GT" dirty="0"/>
        </a:p>
      </dgm:t>
    </dgm:pt>
    <dgm:pt modelId="{473C6F8D-E37E-4C87-850B-3A2A32D1F2D4}" type="parTrans" cxnId="{E3A71819-ABE7-42CB-A149-D114F717C3CA}">
      <dgm:prSet/>
      <dgm:spPr/>
      <dgm:t>
        <a:bodyPr/>
        <a:lstStyle/>
        <a:p>
          <a:endParaRPr lang="es-GT"/>
        </a:p>
      </dgm:t>
    </dgm:pt>
    <dgm:pt modelId="{36EBE5BF-C46B-4734-9D73-AC4A847D77B4}" type="sibTrans" cxnId="{E3A71819-ABE7-42CB-A149-D114F717C3CA}">
      <dgm:prSet/>
      <dgm:spPr/>
      <dgm:t>
        <a:bodyPr/>
        <a:lstStyle/>
        <a:p>
          <a:endParaRPr lang="es-GT"/>
        </a:p>
      </dgm:t>
    </dgm:pt>
    <dgm:pt modelId="{54AD2DB7-58FB-4911-848C-C54BE6D4FA91}">
      <dgm:prSet phldrT="[Texto]"/>
      <dgm:spPr/>
      <dgm:t>
        <a:bodyPr/>
        <a:lstStyle/>
        <a:p>
          <a:pPr>
            <a:buFont typeface="+mj-lt"/>
            <a:buAutoNum type="arabicPeriod" startAt="4"/>
          </a:pPr>
          <a:r>
            <a:rPr lang="es-ES" b="1" dirty="0"/>
            <a:t>6. Finaliza y envía tu comunicación aceptando los términos y condiciones de uso de la Línea de Ética y Transparencia.</a:t>
          </a:r>
          <a:endParaRPr lang="es-GT" dirty="0"/>
        </a:p>
      </dgm:t>
    </dgm:pt>
    <dgm:pt modelId="{67FC2A23-BA03-4572-99DB-E137DF048C5B}" type="parTrans" cxnId="{FCE47043-B8A5-4749-99C3-FA6FE6B4AC98}">
      <dgm:prSet/>
      <dgm:spPr/>
      <dgm:t>
        <a:bodyPr/>
        <a:lstStyle/>
        <a:p>
          <a:endParaRPr lang="es-GT"/>
        </a:p>
      </dgm:t>
    </dgm:pt>
    <dgm:pt modelId="{6CE41FED-E16A-41DB-A15F-9DFC1F7D7BD8}" type="sibTrans" cxnId="{FCE47043-B8A5-4749-99C3-FA6FE6B4AC98}">
      <dgm:prSet/>
      <dgm:spPr/>
      <dgm:t>
        <a:bodyPr/>
        <a:lstStyle/>
        <a:p>
          <a:endParaRPr lang="es-GT"/>
        </a:p>
      </dgm:t>
    </dgm:pt>
    <dgm:pt modelId="{B3BF84B6-B6DD-4DB8-8DE6-3879FC229951}" type="pres">
      <dgm:prSet presAssocID="{3F108016-B1EA-479C-BB53-260706813E5E}" presName="Name0" presStyleCnt="0">
        <dgm:presLayoutVars>
          <dgm:dir/>
          <dgm:resizeHandles/>
        </dgm:presLayoutVars>
      </dgm:prSet>
      <dgm:spPr/>
    </dgm:pt>
    <dgm:pt modelId="{3F1F6AF5-7E9B-4021-8846-9EB26E2327FD}" type="pres">
      <dgm:prSet presAssocID="{9B4C6802-625C-473E-9CDE-FB6D8D155F22}" presName="compNode" presStyleCnt="0"/>
      <dgm:spPr/>
    </dgm:pt>
    <dgm:pt modelId="{98DBA980-48C2-46C0-AE2B-ACC41E23D0D5}" type="pres">
      <dgm:prSet presAssocID="{9B4C6802-625C-473E-9CDE-FB6D8D155F22}" presName="dummyConnPt" presStyleCnt="0"/>
      <dgm:spPr/>
    </dgm:pt>
    <dgm:pt modelId="{E5F3B327-2A5D-4FB3-9549-69AA153CE9CF}" type="pres">
      <dgm:prSet presAssocID="{9B4C6802-625C-473E-9CDE-FB6D8D155F22}" presName="node" presStyleLbl="node1" presStyleIdx="0" presStyleCnt="6">
        <dgm:presLayoutVars>
          <dgm:bulletEnabled val="1"/>
        </dgm:presLayoutVars>
      </dgm:prSet>
      <dgm:spPr/>
    </dgm:pt>
    <dgm:pt modelId="{B3038740-D6A5-49D4-8B84-C38897EAE139}" type="pres">
      <dgm:prSet presAssocID="{5D251CE2-4D56-47E3-9A92-F93D3ED7C3FC}" presName="sibTrans" presStyleLbl="bgSibTrans2D1" presStyleIdx="0" presStyleCnt="5"/>
      <dgm:spPr/>
    </dgm:pt>
    <dgm:pt modelId="{D5F1B1E8-EF01-4DA3-8AE0-4BE8BCCD6A7D}" type="pres">
      <dgm:prSet presAssocID="{196F8B57-CCD1-4A8B-AA75-B463F81E6BCC}" presName="compNode" presStyleCnt="0"/>
      <dgm:spPr/>
    </dgm:pt>
    <dgm:pt modelId="{AC21FCE7-C81E-4607-9DC8-F6AD733DDB5E}" type="pres">
      <dgm:prSet presAssocID="{196F8B57-CCD1-4A8B-AA75-B463F81E6BCC}" presName="dummyConnPt" presStyleCnt="0"/>
      <dgm:spPr/>
    </dgm:pt>
    <dgm:pt modelId="{9D37DCB5-00FF-4EC7-9220-1133F6E52972}" type="pres">
      <dgm:prSet presAssocID="{196F8B57-CCD1-4A8B-AA75-B463F81E6BCC}" presName="node" presStyleLbl="node1" presStyleIdx="1" presStyleCnt="6">
        <dgm:presLayoutVars>
          <dgm:bulletEnabled val="1"/>
        </dgm:presLayoutVars>
      </dgm:prSet>
      <dgm:spPr/>
    </dgm:pt>
    <dgm:pt modelId="{2AE5ED82-B5AA-4FDE-9B92-1BAE743D0F75}" type="pres">
      <dgm:prSet presAssocID="{10A74E06-FC6D-4EBA-B750-5158B35604F6}" presName="sibTrans" presStyleLbl="bgSibTrans2D1" presStyleIdx="1" presStyleCnt="5"/>
      <dgm:spPr/>
    </dgm:pt>
    <dgm:pt modelId="{646DA288-9D63-4D77-A3C7-08967198073F}" type="pres">
      <dgm:prSet presAssocID="{CE3FE498-09F9-4704-B8ED-D75B5D2CF31F}" presName="compNode" presStyleCnt="0"/>
      <dgm:spPr/>
    </dgm:pt>
    <dgm:pt modelId="{20CEED35-1ADC-4909-8516-9CAD48C26D81}" type="pres">
      <dgm:prSet presAssocID="{CE3FE498-09F9-4704-B8ED-D75B5D2CF31F}" presName="dummyConnPt" presStyleCnt="0"/>
      <dgm:spPr/>
    </dgm:pt>
    <dgm:pt modelId="{5453A6CB-ECCC-47AF-A865-B1E8F4A55A11}" type="pres">
      <dgm:prSet presAssocID="{CE3FE498-09F9-4704-B8ED-D75B5D2CF31F}" presName="node" presStyleLbl="node1" presStyleIdx="2" presStyleCnt="6">
        <dgm:presLayoutVars>
          <dgm:bulletEnabled val="1"/>
        </dgm:presLayoutVars>
      </dgm:prSet>
      <dgm:spPr/>
    </dgm:pt>
    <dgm:pt modelId="{F3E1B324-3368-4000-A798-A52204C77DB4}" type="pres">
      <dgm:prSet presAssocID="{91942983-2601-4844-80D7-BA31980453A5}" presName="sibTrans" presStyleLbl="bgSibTrans2D1" presStyleIdx="2" presStyleCnt="5"/>
      <dgm:spPr/>
    </dgm:pt>
    <dgm:pt modelId="{4CA35219-B221-4F3E-9EBB-5F78E1F8F0D3}" type="pres">
      <dgm:prSet presAssocID="{A8B1E8DB-ACFF-4DFE-883C-47898827E874}" presName="compNode" presStyleCnt="0"/>
      <dgm:spPr/>
    </dgm:pt>
    <dgm:pt modelId="{E0E4B0FF-2BDA-464A-9A01-0D344D51E057}" type="pres">
      <dgm:prSet presAssocID="{A8B1E8DB-ACFF-4DFE-883C-47898827E874}" presName="dummyConnPt" presStyleCnt="0"/>
      <dgm:spPr/>
    </dgm:pt>
    <dgm:pt modelId="{B214573E-FB76-4E3E-B875-50BFAC92E453}" type="pres">
      <dgm:prSet presAssocID="{A8B1E8DB-ACFF-4DFE-883C-47898827E874}" presName="node" presStyleLbl="node1" presStyleIdx="3" presStyleCnt="6">
        <dgm:presLayoutVars>
          <dgm:bulletEnabled val="1"/>
        </dgm:presLayoutVars>
      </dgm:prSet>
      <dgm:spPr/>
    </dgm:pt>
    <dgm:pt modelId="{51A72FF6-278D-40B3-9CD9-89F334661994}" type="pres">
      <dgm:prSet presAssocID="{65963E95-28C2-4C04-8450-FAE3E5797501}" presName="sibTrans" presStyleLbl="bgSibTrans2D1" presStyleIdx="3" presStyleCnt="5"/>
      <dgm:spPr/>
    </dgm:pt>
    <dgm:pt modelId="{A9FCCBC5-8D07-4E69-BE7F-667E98DE0219}" type="pres">
      <dgm:prSet presAssocID="{B35AED0E-CB54-44C5-832B-90F603DAEEF0}" presName="compNode" presStyleCnt="0"/>
      <dgm:spPr/>
    </dgm:pt>
    <dgm:pt modelId="{1DB0EDBC-86B8-466F-806B-63BC8BB65B64}" type="pres">
      <dgm:prSet presAssocID="{B35AED0E-CB54-44C5-832B-90F603DAEEF0}" presName="dummyConnPt" presStyleCnt="0"/>
      <dgm:spPr/>
    </dgm:pt>
    <dgm:pt modelId="{737ACE29-33A3-4E34-BC3A-05F71639BE2D}" type="pres">
      <dgm:prSet presAssocID="{B35AED0E-CB54-44C5-832B-90F603DAEEF0}" presName="node" presStyleLbl="node1" presStyleIdx="4" presStyleCnt="6">
        <dgm:presLayoutVars>
          <dgm:bulletEnabled val="1"/>
        </dgm:presLayoutVars>
      </dgm:prSet>
      <dgm:spPr/>
    </dgm:pt>
    <dgm:pt modelId="{B8C0C2D7-EC41-477A-8D9C-8CD2D5550711}" type="pres">
      <dgm:prSet presAssocID="{36EBE5BF-C46B-4734-9D73-AC4A847D77B4}" presName="sibTrans" presStyleLbl="bgSibTrans2D1" presStyleIdx="4" presStyleCnt="5"/>
      <dgm:spPr/>
    </dgm:pt>
    <dgm:pt modelId="{428A59EC-C57F-473D-A5C2-5120BFDB5F54}" type="pres">
      <dgm:prSet presAssocID="{54AD2DB7-58FB-4911-848C-C54BE6D4FA91}" presName="compNode" presStyleCnt="0"/>
      <dgm:spPr/>
    </dgm:pt>
    <dgm:pt modelId="{87A623E9-29AD-4EF3-8100-AA0F39CDBB64}" type="pres">
      <dgm:prSet presAssocID="{54AD2DB7-58FB-4911-848C-C54BE6D4FA91}" presName="dummyConnPt" presStyleCnt="0"/>
      <dgm:spPr/>
    </dgm:pt>
    <dgm:pt modelId="{E54A4174-4395-4241-BDDD-EF5A6CE827D4}" type="pres">
      <dgm:prSet presAssocID="{54AD2DB7-58FB-4911-848C-C54BE6D4FA91}" presName="node" presStyleLbl="node1" presStyleIdx="5" presStyleCnt="6">
        <dgm:presLayoutVars>
          <dgm:bulletEnabled val="1"/>
        </dgm:presLayoutVars>
      </dgm:prSet>
      <dgm:spPr/>
    </dgm:pt>
  </dgm:ptLst>
  <dgm:cxnLst>
    <dgm:cxn modelId="{C9F6F103-5699-4DB6-946E-72DBD3A681B2}" type="presOf" srcId="{36EBE5BF-C46B-4734-9D73-AC4A847D77B4}" destId="{B8C0C2D7-EC41-477A-8D9C-8CD2D5550711}" srcOrd="0" destOrd="0" presId="urn:microsoft.com/office/officeart/2005/8/layout/bProcess4"/>
    <dgm:cxn modelId="{6D444A07-84CD-47CC-9222-DCE885791C9B}" type="presOf" srcId="{CE3FE498-09F9-4704-B8ED-D75B5D2CF31F}" destId="{5453A6CB-ECCC-47AF-A865-B1E8F4A55A11}" srcOrd="0" destOrd="0" presId="urn:microsoft.com/office/officeart/2005/8/layout/bProcess4"/>
    <dgm:cxn modelId="{E3A71819-ABE7-42CB-A149-D114F717C3CA}" srcId="{3F108016-B1EA-479C-BB53-260706813E5E}" destId="{B35AED0E-CB54-44C5-832B-90F603DAEEF0}" srcOrd="4" destOrd="0" parTransId="{473C6F8D-E37E-4C87-850B-3A2A32D1F2D4}" sibTransId="{36EBE5BF-C46B-4734-9D73-AC4A847D77B4}"/>
    <dgm:cxn modelId="{5FCF4038-8367-4A10-BB3D-468251771E09}" type="presOf" srcId="{5D251CE2-4D56-47E3-9A92-F93D3ED7C3FC}" destId="{B3038740-D6A5-49D4-8B84-C38897EAE139}" srcOrd="0" destOrd="0" presId="urn:microsoft.com/office/officeart/2005/8/layout/bProcess4"/>
    <dgm:cxn modelId="{3755A260-555F-4DE8-9A48-519AF46E0C52}" type="presOf" srcId="{196F8B57-CCD1-4A8B-AA75-B463F81E6BCC}" destId="{9D37DCB5-00FF-4EC7-9220-1133F6E52972}" srcOrd="0" destOrd="0" presId="urn:microsoft.com/office/officeart/2005/8/layout/bProcess4"/>
    <dgm:cxn modelId="{FCE47043-B8A5-4749-99C3-FA6FE6B4AC98}" srcId="{3F108016-B1EA-479C-BB53-260706813E5E}" destId="{54AD2DB7-58FB-4911-848C-C54BE6D4FA91}" srcOrd="5" destOrd="0" parTransId="{67FC2A23-BA03-4572-99DB-E137DF048C5B}" sibTransId="{6CE41FED-E16A-41DB-A15F-9DFC1F7D7BD8}"/>
    <dgm:cxn modelId="{EED8C870-3B24-4C1C-B05D-0073753755A4}" type="presOf" srcId="{A8B1E8DB-ACFF-4DFE-883C-47898827E874}" destId="{B214573E-FB76-4E3E-B875-50BFAC92E453}" srcOrd="0" destOrd="0" presId="urn:microsoft.com/office/officeart/2005/8/layout/bProcess4"/>
    <dgm:cxn modelId="{5692BC89-CF9A-4DCF-B162-832840716601}" srcId="{3F108016-B1EA-479C-BB53-260706813E5E}" destId="{A8B1E8DB-ACFF-4DFE-883C-47898827E874}" srcOrd="3" destOrd="0" parTransId="{E60E2115-D908-4A07-A922-98F08ECD544B}" sibTransId="{65963E95-28C2-4C04-8450-FAE3E5797501}"/>
    <dgm:cxn modelId="{24AEBD8F-2B4B-4608-A2A2-640F81FEE6A4}" type="presOf" srcId="{10A74E06-FC6D-4EBA-B750-5158B35604F6}" destId="{2AE5ED82-B5AA-4FDE-9B92-1BAE743D0F75}" srcOrd="0" destOrd="0" presId="urn:microsoft.com/office/officeart/2005/8/layout/bProcess4"/>
    <dgm:cxn modelId="{78CCB290-DF71-46EF-A5F3-75D3327133AB}" type="presOf" srcId="{3F108016-B1EA-479C-BB53-260706813E5E}" destId="{B3BF84B6-B6DD-4DB8-8DE6-3879FC229951}" srcOrd="0" destOrd="0" presId="urn:microsoft.com/office/officeart/2005/8/layout/bProcess4"/>
    <dgm:cxn modelId="{ABBC01AA-850F-4CD8-B024-F71D1CEA215B}" srcId="{3F108016-B1EA-479C-BB53-260706813E5E}" destId="{196F8B57-CCD1-4A8B-AA75-B463F81E6BCC}" srcOrd="1" destOrd="0" parTransId="{3E852B06-2423-4E24-B7B3-B8046AE090CF}" sibTransId="{10A74E06-FC6D-4EBA-B750-5158B35604F6}"/>
    <dgm:cxn modelId="{B35E79AB-43A9-4EF2-8934-FD8DA55B3334}" type="presOf" srcId="{B35AED0E-CB54-44C5-832B-90F603DAEEF0}" destId="{737ACE29-33A3-4E34-BC3A-05F71639BE2D}" srcOrd="0" destOrd="0" presId="urn:microsoft.com/office/officeart/2005/8/layout/bProcess4"/>
    <dgm:cxn modelId="{DBE8C8AF-8EA0-4E79-91EC-9373E7A6E2D7}" srcId="{3F108016-B1EA-479C-BB53-260706813E5E}" destId="{CE3FE498-09F9-4704-B8ED-D75B5D2CF31F}" srcOrd="2" destOrd="0" parTransId="{B535B81E-57E4-4972-8E48-94530F189C0E}" sibTransId="{91942983-2601-4844-80D7-BA31980453A5}"/>
    <dgm:cxn modelId="{522456BB-FEF4-4D5C-9ED5-09579A0E8575}" srcId="{3F108016-B1EA-479C-BB53-260706813E5E}" destId="{9B4C6802-625C-473E-9CDE-FB6D8D155F22}" srcOrd="0" destOrd="0" parTransId="{9EAB3088-6E34-4C07-AEE9-6340EA9758FA}" sibTransId="{5D251CE2-4D56-47E3-9A92-F93D3ED7C3FC}"/>
    <dgm:cxn modelId="{F3AB97C6-69DD-40A2-BAD4-002BDA632807}" type="presOf" srcId="{65963E95-28C2-4C04-8450-FAE3E5797501}" destId="{51A72FF6-278D-40B3-9CD9-89F334661994}" srcOrd="0" destOrd="0" presId="urn:microsoft.com/office/officeart/2005/8/layout/bProcess4"/>
    <dgm:cxn modelId="{2E21C4DB-A98D-45EC-92B6-8CBDF5EF7EF8}" type="presOf" srcId="{9B4C6802-625C-473E-9CDE-FB6D8D155F22}" destId="{E5F3B327-2A5D-4FB3-9549-69AA153CE9CF}" srcOrd="0" destOrd="0" presId="urn:microsoft.com/office/officeart/2005/8/layout/bProcess4"/>
    <dgm:cxn modelId="{6B3516E1-EE33-4C1C-9B8C-3B7D13B16D23}" type="presOf" srcId="{54AD2DB7-58FB-4911-848C-C54BE6D4FA91}" destId="{E54A4174-4395-4241-BDDD-EF5A6CE827D4}" srcOrd="0" destOrd="0" presId="urn:microsoft.com/office/officeart/2005/8/layout/bProcess4"/>
    <dgm:cxn modelId="{C48E56FC-5908-427C-9705-FDD61131BC5B}" type="presOf" srcId="{91942983-2601-4844-80D7-BA31980453A5}" destId="{F3E1B324-3368-4000-A798-A52204C77DB4}" srcOrd="0" destOrd="0" presId="urn:microsoft.com/office/officeart/2005/8/layout/bProcess4"/>
    <dgm:cxn modelId="{0476CDE7-00E0-4009-A40F-1F75FB7CC5E4}" type="presParOf" srcId="{B3BF84B6-B6DD-4DB8-8DE6-3879FC229951}" destId="{3F1F6AF5-7E9B-4021-8846-9EB26E2327FD}" srcOrd="0" destOrd="0" presId="urn:microsoft.com/office/officeart/2005/8/layout/bProcess4"/>
    <dgm:cxn modelId="{4F02BEC1-1CB7-4D48-80DC-2D1C69C07AE3}" type="presParOf" srcId="{3F1F6AF5-7E9B-4021-8846-9EB26E2327FD}" destId="{98DBA980-48C2-46C0-AE2B-ACC41E23D0D5}" srcOrd="0" destOrd="0" presId="urn:microsoft.com/office/officeart/2005/8/layout/bProcess4"/>
    <dgm:cxn modelId="{652AA801-063C-4FB8-8937-81A9A3151F38}" type="presParOf" srcId="{3F1F6AF5-7E9B-4021-8846-9EB26E2327FD}" destId="{E5F3B327-2A5D-4FB3-9549-69AA153CE9CF}" srcOrd="1" destOrd="0" presId="urn:microsoft.com/office/officeart/2005/8/layout/bProcess4"/>
    <dgm:cxn modelId="{DACC64F6-DF09-4EF6-9BEA-6CCDF069439D}" type="presParOf" srcId="{B3BF84B6-B6DD-4DB8-8DE6-3879FC229951}" destId="{B3038740-D6A5-49D4-8B84-C38897EAE139}" srcOrd="1" destOrd="0" presId="urn:microsoft.com/office/officeart/2005/8/layout/bProcess4"/>
    <dgm:cxn modelId="{F3C06C0A-F4A8-4E81-928A-E35BB20F258F}" type="presParOf" srcId="{B3BF84B6-B6DD-4DB8-8DE6-3879FC229951}" destId="{D5F1B1E8-EF01-4DA3-8AE0-4BE8BCCD6A7D}" srcOrd="2" destOrd="0" presId="urn:microsoft.com/office/officeart/2005/8/layout/bProcess4"/>
    <dgm:cxn modelId="{D38B8BCA-B13C-430D-BC2F-581B3B76E257}" type="presParOf" srcId="{D5F1B1E8-EF01-4DA3-8AE0-4BE8BCCD6A7D}" destId="{AC21FCE7-C81E-4607-9DC8-F6AD733DDB5E}" srcOrd="0" destOrd="0" presId="urn:microsoft.com/office/officeart/2005/8/layout/bProcess4"/>
    <dgm:cxn modelId="{3CE6633B-76FD-40E8-8529-0EF0CFA1E1B2}" type="presParOf" srcId="{D5F1B1E8-EF01-4DA3-8AE0-4BE8BCCD6A7D}" destId="{9D37DCB5-00FF-4EC7-9220-1133F6E52972}" srcOrd="1" destOrd="0" presId="urn:microsoft.com/office/officeart/2005/8/layout/bProcess4"/>
    <dgm:cxn modelId="{04DEA505-6787-4F93-877B-FFEB192D210F}" type="presParOf" srcId="{B3BF84B6-B6DD-4DB8-8DE6-3879FC229951}" destId="{2AE5ED82-B5AA-4FDE-9B92-1BAE743D0F75}" srcOrd="3" destOrd="0" presId="urn:microsoft.com/office/officeart/2005/8/layout/bProcess4"/>
    <dgm:cxn modelId="{82D689AD-567F-4977-B2EB-6EF89413A22A}" type="presParOf" srcId="{B3BF84B6-B6DD-4DB8-8DE6-3879FC229951}" destId="{646DA288-9D63-4D77-A3C7-08967198073F}" srcOrd="4" destOrd="0" presId="urn:microsoft.com/office/officeart/2005/8/layout/bProcess4"/>
    <dgm:cxn modelId="{B4D961FF-034B-48B9-90D7-5C614B7BF654}" type="presParOf" srcId="{646DA288-9D63-4D77-A3C7-08967198073F}" destId="{20CEED35-1ADC-4909-8516-9CAD48C26D81}" srcOrd="0" destOrd="0" presId="urn:microsoft.com/office/officeart/2005/8/layout/bProcess4"/>
    <dgm:cxn modelId="{DDE7677D-7C68-4807-8B58-08469A0B9622}" type="presParOf" srcId="{646DA288-9D63-4D77-A3C7-08967198073F}" destId="{5453A6CB-ECCC-47AF-A865-B1E8F4A55A11}" srcOrd="1" destOrd="0" presId="urn:microsoft.com/office/officeart/2005/8/layout/bProcess4"/>
    <dgm:cxn modelId="{9385A4CF-6C65-4101-9EAF-8F98B8204604}" type="presParOf" srcId="{B3BF84B6-B6DD-4DB8-8DE6-3879FC229951}" destId="{F3E1B324-3368-4000-A798-A52204C77DB4}" srcOrd="5" destOrd="0" presId="urn:microsoft.com/office/officeart/2005/8/layout/bProcess4"/>
    <dgm:cxn modelId="{4962C35C-956E-42CD-B345-C5CC5059033F}" type="presParOf" srcId="{B3BF84B6-B6DD-4DB8-8DE6-3879FC229951}" destId="{4CA35219-B221-4F3E-9EBB-5F78E1F8F0D3}" srcOrd="6" destOrd="0" presId="urn:microsoft.com/office/officeart/2005/8/layout/bProcess4"/>
    <dgm:cxn modelId="{3D9316A3-11D4-40D5-9D08-14ABB489EC75}" type="presParOf" srcId="{4CA35219-B221-4F3E-9EBB-5F78E1F8F0D3}" destId="{E0E4B0FF-2BDA-464A-9A01-0D344D51E057}" srcOrd="0" destOrd="0" presId="urn:microsoft.com/office/officeart/2005/8/layout/bProcess4"/>
    <dgm:cxn modelId="{65C53336-220E-433D-98BE-33318E660DF3}" type="presParOf" srcId="{4CA35219-B221-4F3E-9EBB-5F78E1F8F0D3}" destId="{B214573E-FB76-4E3E-B875-50BFAC92E453}" srcOrd="1" destOrd="0" presId="urn:microsoft.com/office/officeart/2005/8/layout/bProcess4"/>
    <dgm:cxn modelId="{8142D5C9-7BAB-4782-81B7-249BE09EC049}" type="presParOf" srcId="{B3BF84B6-B6DD-4DB8-8DE6-3879FC229951}" destId="{51A72FF6-278D-40B3-9CD9-89F334661994}" srcOrd="7" destOrd="0" presId="urn:microsoft.com/office/officeart/2005/8/layout/bProcess4"/>
    <dgm:cxn modelId="{45710F89-90DD-412C-B5E1-6A4F5B3D0660}" type="presParOf" srcId="{B3BF84B6-B6DD-4DB8-8DE6-3879FC229951}" destId="{A9FCCBC5-8D07-4E69-BE7F-667E98DE0219}" srcOrd="8" destOrd="0" presId="urn:microsoft.com/office/officeart/2005/8/layout/bProcess4"/>
    <dgm:cxn modelId="{0337351B-407A-48EE-A7E5-645BFAC34E9A}" type="presParOf" srcId="{A9FCCBC5-8D07-4E69-BE7F-667E98DE0219}" destId="{1DB0EDBC-86B8-466F-806B-63BC8BB65B64}" srcOrd="0" destOrd="0" presId="urn:microsoft.com/office/officeart/2005/8/layout/bProcess4"/>
    <dgm:cxn modelId="{5304C9CC-FB5A-4CE4-A760-A60404FD496B}" type="presParOf" srcId="{A9FCCBC5-8D07-4E69-BE7F-667E98DE0219}" destId="{737ACE29-33A3-4E34-BC3A-05F71639BE2D}" srcOrd="1" destOrd="0" presId="urn:microsoft.com/office/officeart/2005/8/layout/bProcess4"/>
    <dgm:cxn modelId="{E0FEEA48-9A6D-4532-9BD4-4705B1186615}" type="presParOf" srcId="{B3BF84B6-B6DD-4DB8-8DE6-3879FC229951}" destId="{B8C0C2D7-EC41-477A-8D9C-8CD2D5550711}" srcOrd="9" destOrd="0" presId="urn:microsoft.com/office/officeart/2005/8/layout/bProcess4"/>
    <dgm:cxn modelId="{C3F0D8B2-617A-4FA9-B437-DE150E9BEF22}" type="presParOf" srcId="{B3BF84B6-B6DD-4DB8-8DE6-3879FC229951}" destId="{428A59EC-C57F-473D-A5C2-5120BFDB5F54}" srcOrd="10" destOrd="0" presId="urn:microsoft.com/office/officeart/2005/8/layout/bProcess4"/>
    <dgm:cxn modelId="{4443E236-0098-4F6E-928A-45EF5F3595C3}" type="presParOf" srcId="{428A59EC-C57F-473D-A5C2-5120BFDB5F54}" destId="{87A623E9-29AD-4EF3-8100-AA0F39CDBB64}" srcOrd="0" destOrd="0" presId="urn:microsoft.com/office/officeart/2005/8/layout/bProcess4"/>
    <dgm:cxn modelId="{2576642E-61FD-4846-9F4D-1835F20A99E6}" type="presParOf" srcId="{428A59EC-C57F-473D-A5C2-5120BFDB5F54}" destId="{E54A4174-4395-4241-BDDD-EF5A6CE827D4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3271D4A-40F8-422A-80DF-419D3CFA752F}" type="doc">
      <dgm:prSet loTypeId="urn:microsoft.com/office/officeart/2009/layout/CircleArrowProcess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s-GT"/>
        </a:p>
      </dgm:t>
    </dgm:pt>
    <dgm:pt modelId="{3E7D2217-1FE5-41A8-B67B-D48220E7692D}">
      <dgm:prSet phldrT="[Texto]"/>
      <dgm:spPr/>
      <dgm:t>
        <a:bodyPr/>
        <a:lstStyle/>
        <a:p>
          <a:r>
            <a:rPr lang="es-MX" b="1" dirty="0"/>
            <a:t>Objetivo del Comité</a:t>
          </a:r>
          <a:endParaRPr lang="es-GT" b="1" dirty="0"/>
        </a:p>
      </dgm:t>
    </dgm:pt>
    <dgm:pt modelId="{2ECC9777-0D92-4AB2-A883-C7CA26FBF552}" type="parTrans" cxnId="{430F04C4-0301-42CD-BD3B-A63AF7BB08C2}">
      <dgm:prSet/>
      <dgm:spPr/>
      <dgm:t>
        <a:bodyPr/>
        <a:lstStyle/>
        <a:p>
          <a:endParaRPr lang="es-GT"/>
        </a:p>
      </dgm:t>
    </dgm:pt>
    <dgm:pt modelId="{CC09B6BB-D528-4529-91EF-97112FA18DA3}" type="sibTrans" cxnId="{430F04C4-0301-42CD-BD3B-A63AF7BB08C2}">
      <dgm:prSet/>
      <dgm:spPr/>
      <dgm:t>
        <a:bodyPr/>
        <a:lstStyle/>
        <a:p>
          <a:endParaRPr lang="es-GT"/>
        </a:p>
      </dgm:t>
    </dgm:pt>
    <dgm:pt modelId="{FF484E0D-6659-441E-A625-574BC3FC2BFB}">
      <dgm:prSet phldrT="[Texto]"/>
      <dgm:spPr/>
      <dgm:t>
        <a:bodyPr/>
        <a:lstStyle/>
        <a:p>
          <a:r>
            <a:rPr lang="es-MX" b="1" dirty="0"/>
            <a:t>Alcance</a:t>
          </a:r>
          <a:endParaRPr lang="es-GT" b="1" dirty="0"/>
        </a:p>
      </dgm:t>
    </dgm:pt>
    <dgm:pt modelId="{E92EF68F-B99B-4550-A4BD-101DCCB54E5C}" type="parTrans" cxnId="{E4DB1EAB-B610-467E-9933-94C9EDAAE257}">
      <dgm:prSet/>
      <dgm:spPr/>
      <dgm:t>
        <a:bodyPr/>
        <a:lstStyle/>
        <a:p>
          <a:endParaRPr lang="es-GT"/>
        </a:p>
      </dgm:t>
    </dgm:pt>
    <dgm:pt modelId="{844F6863-7341-4F6A-8511-759D15F4BB18}" type="sibTrans" cxnId="{E4DB1EAB-B610-467E-9933-94C9EDAAE257}">
      <dgm:prSet/>
      <dgm:spPr/>
      <dgm:t>
        <a:bodyPr/>
        <a:lstStyle/>
        <a:p>
          <a:endParaRPr lang="es-GT"/>
        </a:p>
      </dgm:t>
    </dgm:pt>
    <dgm:pt modelId="{2FDD6FBC-2640-47F7-A937-B39D570ACCCA}">
      <dgm:prSet phldrT="[Texto]"/>
      <dgm:spPr/>
      <dgm:t>
        <a:bodyPr/>
        <a:lstStyle/>
        <a:p>
          <a:r>
            <a:rPr lang="es-MX" b="1" dirty="0"/>
            <a:t>Integración</a:t>
          </a:r>
          <a:r>
            <a:rPr lang="es-MX" dirty="0"/>
            <a:t> </a:t>
          </a:r>
        </a:p>
        <a:p>
          <a:endParaRPr lang="es-GT" dirty="0"/>
        </a:p>
      </dgm:t>
    </dgm:pt>
    <dgm:pt modelId="{22B8AF42-A192-4E9B-A500-C2A49DDA441D}" type="parTrans" cxnId="{2CEE8F3A-61E2-4DF8-AB99-0620C27D60C4}">
      <dgm:prSet/>
      <dgm:spPr/>
      <dgm:t>
        <a:bodyPr/>
        <a:lstStyle/>
        <a:p>
          <a:endParaRPr lang="es-GT"/>
        </a:p>
      </dgm:t>
    </dgm:pt>
    <dgm:pt modelId="{D136F1D6-5EEB-4BF7-84E9-DB4FCD74F23B}" type="sibTrans" cxnId="{2CEE8F3A-61E2-4DF8-AB99-0620C27D60C4}">
      <dgm:prSet/>
      <dgm:spPr/>
      <dgm:t>
        <a:bodyPr/>
        <a:lstStyle/>
        <a:p>
          <a:endParaRPr lang="es-GT"/>
        </a:p>
      </dgm:t>
    </dgm:pt>
    <dgm:pt modelId="{8C9014DE-8795-4A8B-AB4B-AC6B63C36C0E}">
      <dgm:prSet phldrT="[Texto]"/>
      <dgm:spPr/>
      <dgm:t>
        <a:bodyPr/>
        <a:lstStyle/>
        <a:p>
          <a:r>
            <a:rPr lang="es-ES" b="1" dirty="0"/>
            <a:t>Normativa</a:t>
          </a:r>
          <a:endParaRPr lang="es-GT" b="1" dirty="0"/>
        </a:p>
      </dgm:t>
    </dgm:pt>
    <dgm:pt modelId="{FDD3E9D4-92BB-49DD-9E64-7DCD6E07FFBB}" type="parTrans" cxnId="{5335D431-D3CB-46C8-8114-13EEB5AFB9BB}">
      <dgm:prSet/>
      <dgm:spPr/>
      <dgm:t>
        <a:bodyPr/>
        <a:lstStyle/>
        <a:p>
          <a:endParaRPr lang="es-GT"/>
        </a:p>
      </dgm:t>
    </dgm:pt>
    <dgm:pt modelId="{1748E9C8-A95D-4A2E-99CD-A3505FDCBA81}" type="sibTrans" cxnId="{5335D431-D3CB-46C8-8114-13EEB5AFB9BB}">
      <dgm:prSet/>
      <dgm:spPr/>
      <dgm:t>
        <a:bodyPr/>
        <a:lstStyle/>
        <a:p>
          <a:endParaRPr lang="es-GT"/>
        </a:p>
      </dgm:t>
    </dgm:pt>
    <dgm:pt modelId="{D52E44CB-5408-4B7B-98A1-2E51DA3D5B25}">
      <dgm:prSet phldrT="[Texto]"/>
      <dgm:spPr/>
      <dgm:t>
        <a:bodyPr/>
        <a:lstStyle/>
        <a:p>
          <a:r>
            <a:rPr lang="es-MX" b="1" dirty="0"/>
            <a:t>Funciones del CGEC</a:t>
          </a:r>
          <a:endParaRPr lang="es-GT" b="1" dirty="0"/>
        </a:p>
      </dgm:t>
    </dgm:pt>
    <dgm:pt modelId="{6BF72BE1-F6A7-4718-95FE-2F376DBEE85E}" type="sibTrans" cxnId="{65FF3CE1-6570-4CBF-BF3D-C8CFD06E4E88}">
      <dgm:prSet/>
      <dgm:spPr/>
      <dgm:t>
        <a:bodyPr/>
        <a:lstStyle/>
        <a:p>
          <a:endParaRPr lang="es-GT"/>
        </a:p>
      </dgm:t>
    </dgm:pt>
    <dgm:pt modelId="{2490FD9E-FC22-48C6-A7E9-D3E88B4CD75D}" type="parTrans" cxnId="{65FF3CE1-6570-4CBF-BF3D-C8CFD06E4E88}">
      <dgm:prSet/>
      <dgm:spPr/>
      <dgm:t>
        <a:bodyPr/>
        <a:lstStyle/>
        <a:p>
          <a:endParaRPr lang="es-GT"/>
        </a:p>
      </dgm:t>
    </dgm:pt>
    <dgm:pt modelId="{364C6EEC-2010-46E4-B5A8-881A3E720676}" type="pres">
      <dgm:prSet presAssocID="{13271D4A-40F8-422A-80DF-419D3CFA752F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F6A8AB58-92C5-4157-A400-6EB0D142DDEC}" type="pres">
      <dgm:prSet presAssocID="{3E7D2217-1FE5-41A8-B67B-D48220E7692D}" presName="Accent1" presStyleCnt="0"/>
      <dgm:spPr/>
    </dgm:pt>
    <dgm:pt modelId="{62D1C6B6-62A2-428B-A624-82A5F2608581}" type="pres">
      <dgm:prSet presAssocID="{3E7D2217-1FE5-41A8-B67B-D48220E7692D}" presName="Accent" presStyleLbl="node1" presStyleIdx="0" presStyleCnt="5"/>
      <dgm:spPr>
        <a:solidFill>
          <a:schemeClr val="tx2"/>
        </a:solidFill>
      </dgm:spPr>
    </dgm:pt>
    <dgm:pt modelId="{9F5E5AD6-390A-4860-BA29-CD017404CC40}" type="pres">
      <dgm:prSet presAssocID="{3E7D2217-1FE5-41A8-B67B-D48220E7692D}" presName="Parent1" presStyleLbl="revTx" presStyleIdx="0" presStyleCnt="5" custScaleX="70723" custLinFactNeighborX="1611" custLinFactNeighborY="-69104">
        <dgm:presLayoutVars>
          <dgm:chMax val="1"/>
          <dgm:chPref val="1"/>
          <dgm:bulletEnabled val="1"/>
        </dgm:presLayoutVars>
      </dgm:prSet>
      <dgm:spPr/>
    </dgm:pt>
    <dgm:pt modelId="{447E227B-6A03-45C4-A52F-56452D042350}" type="pres">
      <dgm:prSet presAssocID="{FF484E0D-6659-441E-A625-574BC3FC2BFB}" presName="Accent2" presStyleCnt="0"/>
      <dgm:spPr/>
    </dgm:pt>
    <dgm:pt modelId="{54160F91-F7CD-44B9-9C48-50783A740935}" type="pres">
      <dgm:prSet presAssocID="{FF484E0D-6659-441E-A625-574BC3FC2BFB}" presName="Accent" presStyleLbl="node1" presStyleIdx="1" presStyleCnt="5"/>
      <dgm:spPr>
        <a:solidFill>
          <a:schemeClr val="tx2"/>
        </a:solidFill>
      </dgm:spPr>
    </dgm:pt>
    <dgm:pt modelId="{E1B6354C-7039-41CD-AB25-C494683106EE}" type="pres">
      <dgm:prSet presAssocID="{FF484E0D-6659-441E-A625-574BC3FC2BFB}" presName="Parent2" presStyleLbl="revTx" presStyleIdx="1" presStyleCnt="5" custLinFactNeighborX="-4008" custLinFactNeighborY="-79471">
        <dgm:presLayoutVars>
          <dgm:chMax val="1"/>
          <dgm:chPref val="1"/>
          <dgm:bulletEnabled val="1"/>
        </dgm:presLayoutVars>
      </dgm:prSet>
      <dgm:spPr/>
    </dgm:pt>
    <dgm:pt modelId="{641D85CB-3234-4559-9668-308947CC771F}" type="pres">
      <dgm:prSet presAssocID="{2FDD6FBC-2640-47F7-A937-B39D570ACCCA}" presName="Accent3" presStyleCnt="0"/>
      <dgm:spPr/>
    </dgm:pt>
    <dgm:pt modelId="{005A070C-A121-42FB-B746-3BD21CE9CBD2}" type="pres">
      <dgm:prSet presAssocID="{2FDD6FBC-2640-47F7-A937-B39D570ACCCA}" presName="Accent" presStyleLbl="node1" presStyleIdx="2" presStyleCnt="5"/>
      <dgm:spPr>
        <a:solidFill>
          <a:schemeClr val="tx2"/>
        </a:solidFill>
      </dgm:spPr>
    </dgm:pt>
    <dgm:pt modelId="{5B32DBC7-4BFA-4CF9-98AE-0B3299686DDB}" type="pres">
      <dgm:prSet presAssocID="{2FDD6FBC-2640-47F7-A937-B39D570ACCCA}" presName="Parent3" presStyleLbl="revTx" presStyleIdx="2" presStyleCnt="5" custLinFactNeighborY="-47649">
        <dgm:presLayoutVars>
          <dgm:chMax val="1"/>
          <dgm:chPref val="1"/>
          <dgm:bulletEnabled val="1"/>
        </dgm:presLayoutVars>
      </dgm:prSet>
      <dgm:spPr/>
    </dgm:pt>
    <dgm:pt modelId="{F995ABF1-9589-482A-8076-FAB035BC535D}" type="pres">
      <dgm:prSet presAssocID="{D52E44CB-5408-4B7B-98A1-2E51DA3D5B25}" presName="Accent4" presStyleCnt="0"/>
      <dgm:spPr/>
    </dgm:pt>
    <dgm:pt modelId="{A94C4BBD-7728-433C-A0D0-89BD0663E331}" type="pres">
      <dgm:prSet presAssocID="{D52E44CB-5408-4B7B-98A1-2E51DA3D5B25}" presName="Accent" presStyleLbl="node1" presStyleIdx="3" presStyleCnt="5"/>
      <dgm:spPr>
        <a:solidFill>
          <a:schemeClr val="tx2"/>
        </a:solidFill>
      </dgm:spPr>
    </dgm:pt>
    <dgm:pt modelId="{4A43919A-74ED-4F50-9832-AB564F711EBE}" type="pres">
      <dgm:prSet presAssocID="{D52E44CB-5408-4B7B-98A1-2E51DA3D5B25}" presName="Parent4" presStyleLbl="revTx" presStyleIdx="3" presStyleCnt="5" custLinFactNeighborY="-48146">
        <dgm:presLayoutVars>
          <dgm:chMax val="1"/>
          <dgm:chPref val="1"/>
          <dgm:bulletEnabled val="1"/>
        </dgm:presLayoutVars>
      </dgm:prSet>
      <dgm:spPr/>
    </dgm:pt>
    <dgm:pt modelId="{3AB106CD-8FB9-499B-9B14-10C15D35E4A2}" type="pres">
      <dgm:prSet presAssocID="{8C9014DE-8795-4A8B-AB4B-AC6B63C36C0E}" presName="Accent5" presStyleCnt="0"/>
      <dgm:spPr/>
    </dgm:pt>
    <dgm:pt modelId="{FEA6281D-A976-4ED7-908F-7D72B1985BAE}" type="pres">
      <dgm:prSet presAssocID="{8C9014DE-8795-4A8B-AB4B-AC6B63C36C0E}" presName="Accent" presStyleLbl="node1" presStyleIdx="4" presStyleCnt="5"/>
      <dgm:spPr>
        <a:solidFill>
          <a:schemeClr val="tx2"/>
        </a:solidFill>
      </dgm:spPr>
    </dgm:pt>
    <dgm:pt modelId="{8D5EC488-A181-4810-AA69-724F8C20A244}" type="pres">
      <dgm:prSet presAssocID="{8C9014DE-8795-4A8B-AB4B-AC6B63C36C0E}" presName="Parent5" presStyleLbl="revTx" presStyleIdx="4" presStyleCnt="5" custLinFactNeighborY="-57217">
        <dgm:presLayoutVars>
          <dgm:chMax val="1"/>
          <dgm:chPref val="1"/>
          <dgm:bulletEnabled val="1"/>
        </dgm:presLayoutVars>
      </dgm:prSet>
      <dgm:spPr/>
    </dgm:pt>
  </dgm:ptLst>
  <dgm:cxnLst>
    <dgm:cxn modelId="{5335D431-D3CB-46C8-8114-13EEB5AFB9BB}" srcId="{13271D4A-40F8-422A-80DF-419D3CFA752F}" destId="{8C9014DE-8795-4A8B-AB4B-AC6B63C36C0E}" srcOrd="4" destOrd="0" parTransId="{FDD3E9D4-92BB-49DD-9E64-7DCD6E07FFBB}" sibTransId="{1748E9C8-A95D-4A2E-99CD-A3505FDCBA81}"/>
    <dgm:cxn modelId="{2CEE8F3A-61E2-4DF8-AB99-0620C27D60C4}" srcId="{13271D4A-40F8-422A-80DF-419D3CFA752F}" destId="{2FDD6FBC-2640-47F7-A937-B39D570ACCCA}" srcOrd="2" destOrd="0" parTransId="{22B8AF42-A192-4E9B-A500-C2A49DDA441D}" sibTransId="{D136F1D6-5EEB-4BF7-84E9-DB4FCD74F23B}"/>
    <dgm:cxn modelId="{364F8A3F-FB60-4535-950F-D4F2DF71FA43}" type="presOf" srcId="{D52E44CB-5408-4B7B-98A1-2E51DA3D5B25}" destId="{4A43919A-74ED-4F50-9832-AB564F711EBE}" srcOrd="0" destOrd="0" presId="urn:microsoft.com/office/officeart/2009/layout/CircleArrowProcess"/>
    <dgm:cxn modelId="{5D756A95-2AC0-44A1-9CAE-6907A767B7DD}" type="presOf" srcId="{13271D4A-40F8-422A-80DF-419D3CFA752F}" destId="{364C6EEC-2010-46E4-B5A8-881A3E720676}" srcOrd="0" destOrd="0" presId="urn:microsoft.com/office/officeart/2009/layout/CircleArrowProcess"/>
    <dgm:cxn modelId="{E4DB1EAB-B610-467E-9933-94C9EDAAE257}" srcId="{13271D4A-40F8-422A-80DF-419D3CFA752F}" destId="{FF484E0D-6659-441E-A625-574BC3FC2BFB}" srcOrd="1" destOrd="0" parTransId="{E92EF68F-B99B-4550-A4BD-101DCCB54E5C}" sibTransId="{844F6863-7341-4F6A-8511-759D15F4BB18}"/>
    <dgm:cxn modelId="{430F04C4-0301-42CD-BD3B-A63AF7BB08C2}" srcId="{13271D4A-40F8-422A-80DF-419D3CFA752F}" destId="{3E7D2217-1FE5-41A8-B67B-D48220E7692D}" srcOrd="0" destOrd="0" parTransId="{2ECC9777-0D92-4AB2-A883-C7CA26FBF552}" sibTransId="{CC09B6BB-D528-4529-91EF-97112FA18DA3}"/>
    <dgm:cxn modelId="{977D6DD4-7B48-4FEA-9F81-F7D37526F662}" type="presOf" srcId="{3E7D2217-1FE5-41A8-B67B-D48220E7692D}" destId="{9F5E5AD6-390A-4860-BA29-CD017404CC40}" srcOrd="0" destOrd="0" presId="urn:microsoft.com/office/officeart/2009/layout/CircleArrowProcess"/>
    <dgm:cxn modelId="{072D6FDA-78D6-42DD-AA49-37BD7AFAD9AB}" type="presOf" srcId="{8C9014DE-8795-4A8B-AB4B-AC6B63C36C0E}" destId="{8D5EC488-A181-4810-AA69-724F8C20A244}" srcOrd="0" destOrd="0" presId="urn:microsoft.com/office/officeart/2009/layout/CircleArrowProcess"/>
    <dgm:cxn modelId="{1DFE13E1-C7EF-4FA1-85CE-CFD4CF52390D}" type="presOf" srcId="{2FDD6FBC-2640-47F7-A937-B39D570ACCCA}" destId="{5B32DBC7-4BFA-4CF9-98AE-0B3299686DDB}" srcOrd="0" destOrd="0" presId="urn:microsoft.com/office/officeart/2009/layout/CircleArrowProcess"/>
    <dgm:cxn modelId="{65FF3CE1-6570-4CBF-BF3D-C8CFD06E4E88}" srcId="{13271D4A-40F8-422A-80DF-419D3CFA752F}" destId="{D52E44CB-5408-4B7B-98A1-2E51DA3D5B25}" srcOrd="3" destOrd="0" parTransId="{2490FD9E-FC22-48C6-A7E9-D3E88B4CD75D}" sibTransId="{6BF72BE1-F6A7-4718-95FE-2F376DBEE85E}"/>
    <dgm:cxn modelId="{D03B26FB-65BE-4407-A07D-59AAB5E36E80}" type="presOf" srcId="{FF484E0D-6659-441E-A625-574BC3FC2BFB}" destId="{E1B6354C-7039-41CD-AB25-C494683106EE}" srcOrd="0" destOrd="0" presId="urn:microsoft.com/office/officeart/2009/layout/CircleArrowProcess"/>
    <dgm:cxn modelId="{0A413DEF-932C-4D08-A517-AA8F7FF99CD3}" type="presParOf" srcId="{364C6EEC-2010-46E4-B5A8-881A3E720676}" destId="{F6A8AB58-92C5-4157-A400-6EB0D142DDEC}" srcOrd="0" destOrd="0" presId="urn:microsoft.com/office/officeart/2009/layout/CircleArrowProcess"/>
    <dgm:cxn modelId="{9018EF99-2215-4147-BB80-FA13214C7621}" type="presParOf" srcId="{F6A8AB58-92C5-4157-A400-6EB0D142DDEC}" destId="{62D1C6B6-62A2-428B-A624-82A5F2608581}" srcOrd="0" destOrd="0" presId="urn:microsoft.com/office/officeart/2009/layout/CircleArrowProcess"/>
    <dgm:cxn modelId="{3607D2E1-C93E-471F-886E-A8997F1B9B6F}" type="presParOf" srcId="{364C6EEC-2010-46E4-B5A8-881A3E720676}" destId="{9F5E5AD6-390A-4860-BA29-CD017404CC40}" srcOrd="1" destOrd="0" presId="urn:microsoft.com/office/officeart/2009/layout/CircleArrowProcess"/>
    <dgm:cxn modelId="{1E911267-7752-42B5-A8DB-C6B68C8B97DB}" type="presParOf" srcId="{364C6EEC-2010-46E4-B5A8-881A3E720676}" destId="{447E227B-6A03-45C4-A52F-56452D042350}" srcOrd="2" destOrd="0" presId="urn:microsoft.com/office/officeart/2009/layout/CircleArrowProcess"/>
    <dgm:cxn modelId="{5D305421-4DDD-4655-AD9B-ACB8D265D479}" type="presParOf" srcId="{447E227B-6A03-45C4-A52F-56452D042350}" destId="{54160F91-F7CD-44B9-9C48-50783A740935}" srcOrd="0" destOrd="0" presId="urn:microsoft.com/office/officeart/2009/layout/CircleArrowProcess"/>
    <dgm:cxn modelId="{CA9027AD-FB45-41D6-8B8E-C3C1E4CE25DD}" type="presParOf" srcId="{364C6EEC-2010-46E4-B5A8-881A3E720676}" destId="{E1B6354C-7039-41CD-AB25-C494683106EE}" srcOrd="3" destOrd="0" presId="urn:microsoft.com/office/officeart/2009/layout/CircleArrowProcess"/>
    <dgm:cxn modelId="{1B0E45C2-80A4-483F-AC52-A3760B856D24}" type="presParOf" srcId="{364C6EEC-2010-46E4-B5A8-881A3E720676}" destId="{641D85CB-3234-4559-9668-308947CC771F}" srcOrd="4" destOrd="0" presId="urn:microsoft.com/office/officeart/2009/layout/CircleArrowProcess"/>
    <dgm:cxn modelId="{67FD3F41-7A32-4928-9E0A-78C62E7D3CCD}" type="presParOf" srcId="{641D85CB-3234-4559-9668-308947CC771F}" destId="{005A070C-A121-42FB-B746-3BD21CE9CBD2}" srcOrd="0" destOrd="0" presId="urn:microsoft.com/office/officeart/2009/layout/CircleArrowProcess"/>
    <dgm:cxn modelId="{5EDBCBDC-D51F-402D-8BDD-1CA7BDB36E44}" type="presParOf" srcId="{364C6EEC-2010-46E4-B5A8-881A3E720676}" destId="{5B32DBC7-4BFA-4CF9-98AE-0B3299686DDB}" srcOrd="5" destOrd="0" presId="urn:microsoft.com/office/officeart/2009/layout/CircleArrowProcess"/>
    <dgm:cxn modelId="{E521369E-0DB9-46BA-AF6D-AE8DD085755B}" type="presParOf" srcId="{364C6EEC-2010-46E4-B5A8-881A3E720676}" destId="{F995ABF1-9589-482A-8076-FAB035BC535D}" srcOrd="6" destOrd="0" presId="urn:microsoft.com/office/officeart/2009/layout/CircleArrowProcess"/>
    <dgm:cxn modelId="{DCE48E6B-32BD-4533-808D-D9B9188EE1BD}" type="presParOf" srcId="{F995ABF1-9589-482A-8076-FAB035BC535D}" destId="{A94C4BBD-7728-433C-A0D0-89BD0663E331}" srcOrd="0" destOrd="0" presId="urn:microsoft.com/office/officeart/2009/layout/CircleArrowProcess"/>
    <dgm:cxn modelId="{F0A76977-2372-4BAC-8C5E-A92CE8873D8F}" type="presParOf" srcId="{364C6EEC-2010-46E4-B5A8-881A3E720676}" destId="{4A43919A-74ED-4F50-9832-AB564F711EBE}" srcOrd="7" destOrd="0" presId="urn:microsoft.com/office/officeart/2009/layout/CircleArrowProcess"/>
    <dgm:cxn modelId="{D1B7394F-01D0-45C3-8C6B-D8AEA5D45DE4}" type="presParOf" srcId="{364C6EEC-2010-46E4-B5A8-881A3E720676}" destId="{3AB106CD-8FB9-499B-9B14-10C15D35E4A2}" srcOrd="8" destOrd="0" presId="urn:microsoft.com/office/officeart/2009/layout/CircleArrowProcess"/>
    <dgm:cxn modelId="{7807B9A7-0322-4C3A-B163-1471EBFA64CF}" type="presParOf" srcId="{3AB106CD-8FB9-499B-9B14-10C15D35E4A2}" destId="{FEA6281D-A976-4ED7-908F-7D72B1985BAE}" srcOrd="0" destOrd="0" presId="urn:microsoft.com/office/officeart/2009/layout/CircleArrowProcess"/>
    <dgm:cxn modelId="{F287D993-4842-462E-8865-7398957D2E2E}" type="presParOf" srcId="{364C6EEC-2010-46E4-B5A8-881A3E720676}" destId="{8D5EC488-A181-4810-AA69-724F8C20A244}" srcOrd="9" destOrd="0" presId="urn:microsoft.com/office/officeart/2009/layout/CircleArrowProcess"/>
  </dgm:cxnLst>
  <dgm:bg>
    <a:noFill/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B487D4F-8EEC-4BAF-A8D8-F03A6B9DEFD1}" type="doc">
      <dgm:prSet loTypeId="urn:microsoft.com/office/officeart/2009/layout/CirclePictureHierarchy" loCatId="pictur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GT"/>
        </a:p>
      </dgm:t>
    </dgm:pt>
    <dgm:pt modelId="{B94A2D76-D50E-45E6-A890-18C8727ECAA1}">
      <dgm:prSet phldrT="[Texto]" custT="1"/>
      <dgm:spPr/>
      <dgm:t>
        <a:bodyPr/>
        <a:lstStyle/>
        <a:p>
          <a:pPr algn="ctr"/>
          <a:r>
            <a:rPr lang="es-GT" sz="1200" b="1" dirty="0">
              <a:latin typeface="Red Hat Display" panose="02010503040201060303" pitchFamily="2" charset="0"/>
            </a:rPr>
            <a:t>Denunciante</a:t>
          </a:r>
          <a:endParaRPr lang="es-GT" sz="1100" b="1" dirty="0">
            <a:latin typeface="Red Hat Display" panose="02010503040201060303" pitchFamily="2" charset="0"/>
          </a:endParaRPr>
        </a:p>
      </dgm:t>
    </dgm:pt>
    <dgm:pt modelId="{04DE509B-05F8-4D18-804E-C11D2392B13D}" type="parTrans" cxnId="{F84CAFBE-13EA-4BCA-A4CA-BF4FF0A7052A}">
      <dgm:prSet/>
      <dgm:spPr/>
      <dgm:t>
        <a:bodyPr/>
        <a:lstStyle/>
        <a:p>
          <a:pPr algn="ctr"/>
          <a:endParaRPr lang="es-GT" sz="1050">
            <a:latin typeface="Red Hat Display" panose="02010503040201060303" pitchFamily="2" charset="0"/>
          </a:endParaRPr>
        </a:p>
      </dgm:t>
    </dgm:pt>
    <dgm:pt modelId="{4E653F9F-EB7E-453A-925B-29B294DB82BF}" type="sibTrans" cxnId="{F84CAFBE-13EA-4BCA-A4CA-BF4FF0A7052A}">
      <dgm:prSet/>
      <dgm:spPr/>
      <dgm:t>
        <a:bodyPr/>
        <a:lstStyle/>
        <a:p>
          <a:pPr algn="ctr"/>
          <a:endParaRPr lang="es-GT" sz="1050">
            <a:latin typeface="Red Hat Display" panose="02010503040201060303" pitchFamily="2" charset="0"/>
          </a:endParaRPr>
        </a:p>
      </dgm:t>
    </dgm:pt>
    <dgm:pt modelId="{B594D74E-F282-4A6B-9548-0BDE72CB31DB}">
      <dgm:prSet phldrT="[Texto]" custT="1"/>
      <dgm:spPr/>
      <dgm:t>
        <a:bodyPr/>
        <a:lstStyle/>
        <a:p>
          <a:pPr algn="ctr"/>
          <a:r>
            <a:rPr lang="es-GT" sz="1100" b="0" dirty="0">
              <a:latin typeface="Red Hat Display" panose="02010503040201060303" pitchFamily="2" charset="0"/>
            </a:rPr>
            <a:t>Análisis de las Denuncias </a:t>
          </a:r>
        </a:p>
      </dgm:t>
    </dgm:pt>
    <dgm:pt modelId="{F968A912-8884-4586-8B25-14B4C444BB5C}" type="parTrans" cxnId="{E681EF8D-EB96-45D6-9791-DB828209A880}">
      <dgm:prSet/>
      <dgm:spPr/>
      <dgm:t>
        <a:bodyPr/>
        <a:lstStyle/>
        <a:p>
          <a:pPr algn="ctr"/>
          <a:endParaRPr lang="es-GT" sz="1050">
            <a:latin typeface="Red Hat Display" panose="02010503040201060303" pitchFamily="2" charset="0"/>
          </a:endParaRPr>
        </a:p>
      </dgm:t>
    </dgm:pt>
    <dgm:pt modelId="{15212ACF-9B77-4F7E-8302-2D2C46992F66}" type="sibTrans" cxnId="{E681EF8D-EB96-45D6-9791-DB828209A880}">
      <dgm:prSet/>
      <dgm:spPr/>
      <dgm:t>
        <a:bodyPr/>
        <a:lstStyle/>
        <a:p>
          <a:pPr algn="ctr"/>
          <a:endParaRPr lang="es-GT" sz="1050">
            <a:latin typeface="Red Hat Display" panose="02010503040201060303" pitchFamily="2" charset="0"/>
          </a:endParaRPr>
        </a:p>
      </dgm:t>
    </dgm:pt>
    <dgm:pt modelId="{BC01A381-D77A-4D5C-B3DB-600AD398385F}">
      <dgm:prSet phldrT="[Texto]" custT="1"/>
      <dgm:spPr/>
      <dgm:t>
        <a:bodyPr/>
        <a:lstStyle/>
        <a:p>
          <a:pPr algn="ctr"/>
          <a:r>
            <a:rPr lang="es-GT" sz="1100" b="0" dirty="0">
              <a:latin typeface="Red Hat Display" panose="02010503040201060303" pitchFamily="2" charset="0"/>
            </a:rPr>
            <a:t>Confirmación de la Denuncia al Denunciante</a:t>
          </a:r>
        </a:p>
      </dgm:t>
    </dgm:pt>
    <dgm:pt modelId="{481C764A-BAB6-4412-8D50-EAD32AD73076}" type="parTrans" cxnId="{E409A3C5-7E6B-4753-852B-FB7E2BE9D9B0}">
      <dgm:prSet/>
      <dgm:spPr/>
      <dgm:t>
        <a:bodyPr/>
        <a:lstStyle/>
        <a:p>
          <a:pPr algn="ctr"/>
          <a:endParaRPr lang="es-GT" sz="1050">
            <a:latin typeface="Red Hat Display" panose="02010503040201060303" pitchFamily="2" charset="0"/>
          </a:endParaRPr>
        </a:p>
      </dgm:t>
    </dgm:pt>
    <dgm:pt modelId="{299D4D1A-9D1E-4F38-8B18-030B4769D56F}" type="sibTrans" cxnId="{E409A3C5-7E6B-4753-852B-FB7E2BE9D9B0}">
      <dgm:prSet/>
      <dgm:spPr/>
      <dgm:t>
        <a:bodyPr/>
        <a:lstStyle/>
        <a:p>
          <a:pPr algn="ctr"/>
          <a:endParaRPr lang="es-GT" sz="1050">
            <a:latin typeface="Red Hat Display" panose="02010503040201060303" pitchFamily="2" charset="0"/>
          </a:endParaRPr>
        </a:p>
      </dgm:t>
    </dgm:pt>
    <dgm:pt modelId="{3EFD4E2F-6522-4029-914F-63ECD613A596}">
      <dgm:prSet phldrT="[Texto]" custT="1"/>
      <dgm:spPr/>
      <dgm:t>
        <a:bodyPr/>
        <a:lstStyle/>
        <a:p>
          <a:pPr algn="ctr"/>
          <a:r>
            <a:rPr lang="es-GT" sz="1100" b="0" dirty="0">
              <a:latin typeface="Red Hat Display" panose="02010503040201060303" pitchFamily="2" charset="0"/>
            </a:rPr>
            <a:t>Resolución del Comité de Gestión de Ética y Conducta</a:t>
          </a:r>
        </a:p>
      </dgm:t>
    </dgm:pt>
    <dgm:pt modelId="{6211D9A5-008C-48D5-8DA9-F9051D83120D}" type="parTrans" cxnId="{6DDE2089-E46D-4479-951C-863B143F1A3B}">
      <dgm:prSet/>
      <dgm:spPr/>
      <dgm:t>
        <a:bodyPr/>
        <a:lstStyle/>
        <a:p>
          <a:pPr algn="ctr"/>
          <a:endParaRPr lang="es-GT" sz="1050">
            <a:latin typeface="Red Hat Display" panose="02010503040201060303" pitchFamily="2" charset="0"/>
          </a:endParaRPr>
        </a:p>
      </dgm:t>
    </dgm:pt>
    <dgm:pt modelId="{1F7BF8FD-5B51-4E12-9B33-64EB330799E9}" type="sibTrans" cxnId="{6DDE2089-E46D-4479-951C-863B143F1A3B}">
      <dgm:prSet/>
      <dgm:spPr/>
      <dgm:t>
        <a:bodyPr/>
        <a:lstStyle/>
        <a:p>
          <a:pPr algn="ctr"/>
          <a:endParaRPr lang="es-GT" sz="1050">
            <a:latin typeface="Red Hat Display" panose="02010503040201060303" pitchFamily="2" charset="0"/>
          </a:endParaRPr>
        </a:p>
      </dgm:t>
    </dgm:pt>
    <dgm:pt modelId="{F3C70961-5C56-4ACD-8019-207AABC100FC}">
      <dgm:prSet phldrT="[Texto]" custT="1"/>
      <dgm:spPr/>
      <dgm:t>
        <a:bodyPr/>
        <a:lstStyle/>
        <a:p>
          <a:pPr algn="ctr"/>
          <a:r>
            <a:rPr lang="es-GT" sz="1100" b="0" dirty="0">
              <a:latin typeface="Red Hat Display" panose="02010503040201060303" pitchFamily="2" charset="0"/>
            </a:rPr>
            <a:t>Recepción de la Denuncia por los distintos medios disponibles</a:t>
          </a:r>
        </a:p>
      </dgm:t>
    </dgm:pt>
    <dgm:pt modelId="{A344856A-0997-41C2-8FF0-FC9E7616DB0D}" type="sibTrans" cxnId="{8706679A-845F-4DA6-9AA7-8CDE406F20C3}">
      <dgm:prSet/>
      <dgm:spPr/>
      <dgm:t>
        <a:bodyPr/>
        <a:lstStyle/>
        <a:p>
          <a:pPr algn="ctr"/>
          <a:endParaRPr lang="es-GT" sz="1050">
            <a:latin typeface="Red Hat Display" panose="02010503040201060303" pitchFamily="2" charset="0"/>
          </a:endParaRPr>
        </a:p>
      </dgm:t>
    </dgm:pt>
    <dgm:pt modelId="{F67D80A2-E796-42CF-A4E4-26B45D06DAF8}" type="parTrans" cxnId="{8706679A-845F-4DA6-9AA7-8CDE406F20C3}">
      <dgm:prSet/>
      <dgm:spPr/>
      <dgm:t>
        <a:bodyPr/>
        <a:lstStyle/>
        <a:p>
          <a:pPr algn="ctr"/>
          <a:endParaRPr lang="es-GT" sz="1050">
            <a:latin typeface="Red Hat Display" panose="02010503040201060303" pitchFamily="2" charset="0"/>
          </a:endParaRPr>
        </a:p>
      </dgm:t>
    </dgm:pt>
    <dgm:pt modelId="{CBD910CE-4E4A-43AB-BD51-AF5B6D056028}">
      <dgm:prSet phldrT="[Texto]" custT="1"/>
      <dgm:spPr/>
      <dgm:t>
        <a:bodyPr/>
        <a:lstStyle/>
        <a:p>
          <a:pPr algn="ctr"/>
          <a:r>
            <a:rPr lang="es-GT" sz="1100" b="0" dirty="0">
              <a:latin typeface="Red Hat Display" panose="02010503040201060303" pitchFamily="2" charset="0"/>
            </a:rPr>
            <a:t>Código QR</a:t>
          </a:r>
        </a:p>
      </dgm:t>
    </dgm:pt>
    <dgm:pt modelId="{ED5543F3-C480-48BC-A74F-ABDFF21F7D29}" type="parTrans" cxnId="{8BE60610-0C65-4441-9909-92D78226AE80}">
      <dgm:prSet/>
      <dgm:spPr/>
      <dgm:t>
        <a:bodyPr/>
        <a:lstStyle/>
        <a:p>
          <a:pPr algn="ctr"/>
          <a:endParaRPr lang="es-GT" sz="1050">
            <a:latin typeface="Red Hat Display" panose="02010503040201060303" pitchFamily="2" charset="0"/>
          </a:endParaRPr>
        </a:p>
      </dgm:t>
    </dgm:pt>
    <dgm:pt modelId="{F842C724-5FC3-4808-803E-835903166BFE}" type="sibTrans" cxnId="{8BE60610-0C65-4441-9909-92D78226AE80}">
      <dgm:prSet/>
      <dgm:spPr/>
      <dgm:t>
        <a:bodyPr/>
        <a:lstStyle/>
        <a:p>
          <a:pPr algn="ctr"/>
          <a:endParaRPr lang="es-GT" sz="1050">
            <a:latin typeface="Red Hat Display" panose="02010503040201060303" pitchFamily="2" charset="0"/>
          </a:endParaRPr>
        </a:p>
      </dgm:t>
    </dgm:pt>
    <dgm:pt modelId="{D5908F56-1C12-44E3-ADCC-49966646AFF2}">
      <dgm:prSet phldrT="[Texto]" custT="1"/>
      <dgm:spPr/>
      <dgm:t>
        <a:bodyPr/>
        <a:lstStyle/>
        <a:p>
          <a:pPr algn="ctr"/>
          <a:r>
            <a:rPr lang="es-GT" sz="1000" b="0" dirty="0">
              <a:latin typeface="Red Hat Display" panose="02010503040201060303" pitchFamily="2" charset="0"/>
              <a:hlinkClick xmlns:r="http://schemas.openxmlformats.org/officeDocument/2006/relationships" r:id="rId1"/>
            </a:rPr>
            <a:t>www.chn.com.gt</a:t>
          </a:r>
          <a:endParaRPr lang="es-GT" sz="1000" b="0" dirty="0">
            <a:latin typeface="Red Hat Display" panose="02010503040201060303" pitchFamily="2" charset="0"/>
          </a:endParaRPr>
        </a:p>
      </dgm:t>
    </dgm:pt>
    <dgm:pt modelId="{2F936F2C-B78D-438C-9B87-BAF9EE8B04FD}" type="parTrans" cxnId="{2E070985-DCE3-4F86-AC99-B3A00EDE12C6}">
      <dgm:prSet/>
      <dgm:spPr/>
      <dgm:t>
        <a:bodyPr/>
        <a:lstStyle/>
        <a:p>
          <a:pPr algn="ctr"/>
          <a:endParaRPr lang="es-GT" sz="1050">
            <a:latin typeface="Red Hat Display" panose="02010503040201060303" pitchFamily="2" charset="0"/>
          </a:endParaRPr>
        </a:p>
      </dgm:t>
    </dgm:pt>
    <dgm:pt modelId="{E2DA01FC-32F8-4F13-AB8F-D59D2E911F68}" type="sibTrans" cxnId="{2E070985-DCE3-4F86-AC99-B3A00EDE12C6}">
      <dgm:prSet/>
      <dgm:spPr/>
      <dgm:t>
        <a:bodyPr/>
        <a:lstStyle/>
        <a:p>
          <a:pPr algn="ctr"/>
          <a:endParaRPr lang="es-GT" sz="1050">
            <a:latin typeface="Red Hat Display" panose="02010503040201060303" pitchFamily="2" charset="0"/>
          </a:endParaRPr>
        </a:p>
      </dgm:t>
    </dgm:pt>
    <dgm:pt modelId="{A4E970CC-9A43-44A5-A9F3-053286CCD7EC}">
      <dgm:prSet phldrT="[Texto]" custT="1"/>
      <dgm:spPr/>
      <dgm:t>
        <a:bodyPr/>
        <a:lstStyle/>
        <a:p>
          <a:pPr algn="ctr"/>
          <a:r>
            <a:rPr lang="es-GT" sz="1200" b="1" dirty="0">
              <a:latin typeface="Red Hat Display" panose="02010503040201060303" pitchFamily="2" charset="0"/>
            </a:rPr>
            <a:t>Canal de Denuncias </a:t>
          </a:r>
        </a:p>
      </dgm:t>
    </dgm:pt>
    <dgm:pt modelId="{1E5777FE-7D60-4F7D-B024-11756C3A14AD}" type="sibTrans" cxnId="{067D1416-BDCD-4A2A-9E52-E20FB3050434}">
      <dgm:prSet/>
      <dgm:spPr/>
      <dgm:t>
        <a:bodyPr/>
        <a:lstStyle/>
        <a:p>
          <a:pPr algn="ctr"/>
          <a:endParaRPr lang="es-GT" sz="1050">
            <a:latin typeface="Red Hat Display" panose="02010503040201060303" pitchFamily="2" charset="0"/>
          </a:endParaRPr>
        </a:p>
      </dgm:t>
    </dgm:pt>
    <dgm:pt modelId="{30A4F0A6-8F1E-4A4D-B01D-0144CF3FCF89}" type="parTrans" cxnId="{067D1416-BDCD-4A2A-9E52-E20FB3050434}">
      <dgm:prSet/>
      <dgm:spPr/>
      <dgm:t>
        <a:bodyPr/>
        <a:lstStyle/>
        <a:p>
          <a:pPr algn="ctr"/>
          <a:endParaRPr lang="es-GT" sz="1050">
            <a:latin typeface="Red Hat Display" panose="02010503040201060303" pitchFamily="2" charset="0"/>
          </a:endParaRPr>
        </a:p>
      </dgm:t>
    </dgm:pt>
    <dgm:pt modelId="{55024EE6-7E71-432B-991B-310D75F46EAB}">
      <dgm:prSet phldrT="[Texto]" custT="1"/>
      <dgm:spPr/>
      <dgm:t>
        <a:bodyPr/>
        <a:lstStyle/>
        <a:p>
          <a:pPr algn="ctr"/>
          <a:r>
            <a:rPr lang="es-GT" sz="1100" b="0" dirty="0">
              <a:latin typeface="Red Hat Display" panose="02010503040201060303" pitchFamily="2" charset="0"/>
            </a:rPr>
            <a:t>Planteamiento del caso no ético por los distintos canales</a:t>
          </a:r>
        </a:p>
      </dgm:t>
    </dgm:pt>
    <dgm:pt modelId="{D1EA7AD4-3AD4-425F-A0F8-343FFF31F490}" type="parTrans" cxnId="{C406A514-929D-48CA-883C-277078D4F5BC}">
      <dgm:prSet/>
      <dgm:spPr/>
      <dgm:t>
        <a:bodyPr/>
        <a:lstStyle/>
        <a:p>
          <a:pPr algn="ctr"/>
          <a:endParaRPr lang="es-GT" sz="1050">
            <a:latin typeface="Red Hat Display" panose="02010503040201060303" pitchFamily="2" charset="0"/>
          </a:endParaRPr>
        </a:p>
      </dgm:t>
    </dgm:pt>
    <dgm:pt modelId="{2D646455-F86C-4D74-867F-958A64B1B09C}" type="sibTrans" cxnId="{C406A514-929D-48CA-883C-277078D4F5BC}">
      <dgm:prSet/>
      <dgm:spPr/>
      <dgm:t>
        <a:bodyPr/>
        <a:lstStyle/>
        <a:p>
          <a:pPr algn="ctr"/>
          <a:endParaRPr lang="es-GT" sz="1050">
            <a:latin typeface="Red Hat Display" panose="02010503040201060303" pitchFamily="2" charset="0"/>
          </a:endParaRPr>
        </a:p>
      </dgm:t>
    </dgm:pt>
    <dgm:pt modelId="{A518E5CB-7E1B-429B-BC51-112D7CE7F396}">
      <dgm:prSet phldrT="[Texto]" custT="1"/>
      <dgm:spPr/>
      <dgm:t>
        <a:bodyPr/>
        <a:lstStyle/>
        <a:p>
          <a:pPr algn="ctr"/>
          <a:r>
            <a:rPr lang="es-GT" sz="1050" b="0" dirty="0">
              <a:latin typeface="Red Hat Display" panose="02010503040201060303" pitchFamily="2" charset="0"/>
            </a:rPr>
            <a:t>Telefónico 22907177  22907178 </a:t>
          </a:r>
        </a:p>
      </dgm:t>
    </dgm:pt>
    <dgm:pt modelId="{CDE7C149-634C-41FE-972C-45DAABA9CD26}" type="sibTrans" cxnId="{66F7D598-F2C1-40CB-983E-F4A7D00975B8}">
      <dgm:prSet/>
      <dgm:spPr/>
      <dgm:t>
        <a:bodyPr/>
        <a:lstStyle/>
        <a:p>
          <a:pPr algn="ctr"/>
          <a:endParaRPr lang="es-GT" sz="1050">
            <a:latin typeface="Red Hat Display" panose="02010503040201060303" pitchFamily="2" charset="0"/>
          </a:endParaRPr>
        </a:p>
      </dgm:t>
    </dgm:pt>
    <dgm:pt modelId="{428A3B20-358F-440C-A953-4AC02697AFEA}" type="parTrans" cxnId="{66F7D598-F2C1-40CB-983E-F4A7D00975B8}">
      <dgm:prSet/>
      <dgm:spPr/>
      <dgm:t>
        <a:bodyPr/>
        <a:lstStyle/>
        <a:p>
          <a:pPr algn="ctr"/>
          <a:endParaRPr lang="es-GT" sz="1050">
            <a:latin typeface="Red Hat Display" panose="02010503040201060303" pitchFamily="2" charset="0"/>
          </a:endParaRPr>
        </a:p>
      </dgm:t>
    </dgm:pt>
    <dgm:pt modelId="{94B00C63-AA48-486C-A8BA-6ED96C8C62C2}">
      <dgm:prSet phldrT="[Texto]" custT="1"/>
      <dgm:spPr/>
      <dgm:t>
        <a:bodyPr/>
        <a:lstStyle/>
        <a:p>
          <a:pPr algn="ctr"/>
          <a:r>
            <a:rPr lang="es-GT" sz="1000" b="0" dirty="0">
              <a:latin typeface="Red Hat Display" panose="02010503040201060303" pitchFamily="2" charset="0"/>
              <a:hlinkClick xmlns:r="http://schemas.openxmlformats.org/officeDocument/2006/relationships" r:id="rId2"/>
            </a:rPr>
            <a:t>https://sofidya.com/elcreditohipotecarionacionalchn/canal-etico</a:t>
          </a:r>
          <a:endParaRPr lang="es-GT" sz="1000" b="0" dirty="0">
            <a:latin typeface="Red Hat Display" panose="02010503040201060303" pitchFamily="2" charset="0"/>
          </a:endParaRPr>
        </a:p>
      </dgm:t>
    </dgm:pt>
    <dgm:pt modelId="{BC7F8392-38E8-4477-B7AF-13BA31061C84}" type="parTrans" cxnId="{7405DDB6-215A-41BB-B8C6-9C5A1EB3F341}">
      <dgm:prSet/>
      <dgm:spPr/>
      <dgm:t>
        <a:bodyPr/>
        <a:lstStyle/>
        <a:p>
          <a:pPr algn="ctr"/>
          <a:endParaRPr lang="es-GT" sz="1050">
            <a:latin typeface="Red Hat Display" panose="02010503040201060303" pitchFamily="2" charset="0"/>
          </a:endParaRPr>
        </a:p>
      </dgm:t>
    </dgm:pt>
    <dgm:pt modelId="{0D72A145-DC59-492A-AEB1-3367E43A3032}" type="sibTrans" cxnId="{7405DDB6-215A-41BB-B8C6-9C5A1EB3F341}">
      <dgm:prSet/>
      <dgm:spPr/>
      <dgm:t>
        <a:bodyPr/>
        <a:lstStyle/>
        <a:p>
          <a:pPr algn="ctr"/>
          <a:endParaRPr lang="es-GT" sz="1050">
            <a:latin typeface="Red Hat Display" panose="02010503040201060303" pitchFamily="2" charset="0"/>
          </a:endParaRPr>
        </a:p>
      </dgm:t>
    </dgm:pt>
    <dgm:pt modelId="{A6D08BE4-9E53-4FAF-B6D2-D6E67CF8DA48}">
      <dgm:prSet phldrT="[Texto]" custT="1"/>
      <dgm:spPr/>
      <dgm:t>
        <a:bodyPr/>
        <a:lstStyle/>
        <a:p>
          <a:pPr algn="ctr"/>
          <a:r>
            <a:rPr lang="es-GT" sz="1100" b="0" dirty="0">
              <a:latin typeface="Red Hat Display" panose="02010503040201060303" pitchFamily="2" charset="0"/>
            </a:rPr>
            <a:t>Gestión de la Denuncia</a:t>
          </a:r>
        </a:p>
      </dgm:t>
    </dgm:pt>
    <dgm:pt modelId="{A9B76773-DF21-48BD-B44D-378AB817DDEA}" type="sibTrans" cxnId="{73938CE9-0C9B-4ADA-B4C2-32B59CE8595B}">
      <dgm:prSet/>
      <dgm:spPr/>
      <dgm:t>
        <a:bodyPr/>
        <a:lstStyle/>
        <a:p>
          <a:pPr algn="ctr"/>
          <a:endParaRPr lang="es-GT" sz="1050">
            <a:latin typeface="Red Hat Display" panose="02010503040201060303" pitchFamily="2" charset="0"/>
          </a:endParaRPr>
        </a:p>
      </dgm:t>
    </dgm:pt>
    <dgm:pt modelId="{2AA7B6CD-8440-4254-B791-81D83AFAD0FF}" type="parTrans" cxnId="{73938CE9-0C9B-4ADA-B4C2-32B59CE8595B}">
      <dgm:prSet/>
      <dgm:spPr/>
      <dgm:t>
        <a:bodyPr/>
        <a:lstStyle/>
        <a:p>
          <a:pPr algn="ctr"/>
          <a:endParaRPr lang="es-GT" sz="1050">
            <a:latin typeface="Red Hat Display" panose="02010503040201060303" pitchFamily="2" charset="0"/>
          </a:endParaRPr>
        </a:p>
      </dgm:t>
    </dgm:pt>
    <dgm:pt modelId="{B0AC6D59-B1CC-47C6-BF01-5F871F524266}">
      <dgm:prSet phldrT="[Texto]" custT="1"/>
      <dgm:spPr/>
      <dgm:t>
        <a:bodyPr/>
        <a:lstStyle/>
        <a:p>
          <a:pPr algn="ctr"/>
          <a:r>
            <a:rPr lang="es-GT" sz="1100" b="0" dirty="0">
              <a:latin typeface="Red Hat Display" panose="02010503040201060303" pitchFamily="2" charset="0"/>
            </a:rPr>
            <a:t>Aplicación de Sanciones al Denunciado</a:t>
          </a:r>
        </a:p>
      </dgm:t>
    </dgm:pt>
    <dgm:pt modelId="{2B3A6950-CE7F-49E0-8F6E-2940A7E56F43}" type="parTrans" cxnId="{447E7C40-212C-4618-97DE-EB1997228109}">
      <dgm:prSet/>
      <dgm:spPr/>
      <dgm:t>
        <a:bodyPr/>
        <a:lstStyle/>
        <a:p>
          <a:pPr algn="ctr"/>
          <a:endParaRPr lang="es-GT" sz="1050"/>
        </a:p>
      </dgm:t>
    </dgm:pt>
    <dgm:pt modelId="{9DA671AA-73A4-46C5-826C-CA68826D8421}" type="sibTrans" cxnId="{447E7C40-212C-4618-97DE-EB1997228109}">
      <dgm:prSet/>
      <dgm:spPr/>
      <dgm:t>
        <a:bodyPr/>
        <a:lstStyle/>
        <a:p>
          <a:pPr algn="ctr"/>
          <a:endParaRPr lang="es-GT" sz="1050"/>
        </a:p>
      </dgm:t>
    </dgm:pt>
    <dgm:pt modelId="{D8C0379D-F372-4B48-9F9C-E79EA2CEEA30}">
      <dgm:prSet phldrT="[Texto]" custT="1"/>
      <dgm:spPr/>
      <dgm:t>
        <a:bodyPr/>
        <a:lstStyle/>
        <a:p>
          <a:pPr algn="ctr"/>
          <a:r>
            <a:rPr lang="es-GT" sz="1100" b="0" dirty="0">
              <a:latin typeface="Red Hat Display" panose="02010503040201060303" pitchFamily="2" charset="0"/>
            </a:rPr>
            <a:t>Audiencia al Denunciado</a:t>
          </a:r>
        </a:p>
      </dgm:t>
    </dgm:pt>
    <dgm:pt modelId="{7090387F-9C95-4CC5-B38D-05FC91F45EB4}" type="parTrans" cxnId="{CDCED2E2-BB13-4BD0-9C39-744BDFD9C697}">
      <dgm:prSet/>
      <dgm:spPr/>
      <dgm:t>
        <a:bodyPr/>
        <a:lstStyle/>
        <a:p>
          <a:pPr algn="ctr"/>
          <a:endParaRPr lang="es-GT" sz="1050"/>
        </a:p>
      </dgm:t>
    </dgm:pt>
    <dgm:pt modelId="{8D169D55-39F9-407B-BC25-D4EAD819F29C}" type="sibTrans" cxnId="{CDCED2E2-BB13-4BD0-9C39-744BDFD9C697}">
      <dgm:prSet/>
      <dgm:spPr/>
      <dgm:t>
        <a:bodyPr/>
        <a:lstStyle/>
        <a:p>
          <a:pPr algn="ctr"/>
          <a:endParaRPr lang="es-GT" sz="1050"/>
        </a:p>
      </dgm:t>
    </dgm:pt>
    <dgm:pt modelId="{AF08B87F-A9A1-47CE-A421-EE4C021E8F6C}">
      <dgm:prSet phldrT="[Texto]" custT="1"/>
      <dgm:spPr/>
      <dgm:t>
        <a:bodyPr/>
        <a:lstStyle/>
        <a:p>
          <a:pPr algn="ctr"/>
          <a:r>
            <a:rPr lang="es-GT" sz="1100" b="0" dirty="0">
              <a:latin typeface="Red Hat Display" panose="02010503040201060303" pitchFamily="2" charset="0"/>
            </a:rPr>
            <a:t>Conclusión de la Denuncia</a:t>
          </a:r>
        </a:p>
      </dgm:t>
    </dgm:pt>
    <dgm:pt modelId="{ECE8CDE5-9263-469D-BBCC-18E154448DC0}" type="parTrans" cxnId="{5367CD80-A1EC-479E-9202-775DF1CA8A87}">
      <dgm:prSet/>
      <dgm:spPr/>
      <dgm:t>
        <a:bodyPr/>
        <a:lstStyle/>
        <a:p>
          <a:endParaRPr lang="es-GT" sz="1050"/>
        </a:p>
      </dgm:t>
    </dgm:pt>
    <dgm:pt modelId="{0EBC12B5-43D3-4D46-A9F0-DB920AA5365A}" type="sibTrans" cxnId="{5367CD80-A1EC-479E-9202-775DF1CA8A87}">
      <dgm:prSet/>
      <dgm:spPr/>
      <dgm:t>
        <a:bodyPr/>
        <a:lstStyle/>
        <a:p>
          <a:endParaRPr lang="es-GT" sz="1050"/>
        </a:p>
      </dgm:t>
    </dgm:pt>
    <dgm:pt modelId="{615B9926-0EB9-497C-AFF8-1C47E7921B3D}">
      <dgm:prSet phldrT="[Texto]" custT="1"/>
      <dgm:spPr/>
      <dgm:t>
        <a:bodyPr/>
        <a:lstStyle/>
        <a:p>
          <a:pPr algn="ctr"/>
          <a:r>
            <a:rPr lang="es-GT" sz="1100" b="0" dirty="0">
              <a:latin typeface="Red Hat Display" panose="02010503040201060303" pitchFamily="2" charset="0"/>
            </a:rPr>
            <a:t>Informar de las Denuncias al Comité de Auditoría y Junta Directiva</a:t>
          </a:r>
        </a:p>
      </dgm:t>
    </dgm:pt>
    <dgm:pt modelId="{039DAC06-745F-4946-B10D-384428D94F97}" type="parTrans" cxnId="{6722BC8E-4B0B-4394-AEA6-6B9788B708E4}">
      <dgm:prSet/>
      <dgm:spPr/>
      <dgm:t>
        <a:bodyPr/>
        <a:lstStyle/>
        <a:p>
          <a:endParaRPr lang="es-GT" sz="1050"/>
        </a:p>
      </dgm:t>
    </dgm:pt>
    <dgm:pt modelId="{A2257E8E-ECE7-486E-BA77-FD97F7A62DC0}" type="sibTrans" cxnId="{6722BC8E-4B0B-4394-AEA6-6B9788B708E4}">
      <dgm:prSet/>
      <dgm:spPr/>
      <dgm:t>
        <a:bodyPr/>
        <a:lstStyle/>
        <a:p>
          <a:endParaRPr lang="es-GT" sz="1050"/>
        </a:p>
      </dgm:t>
    </dgm:pt>
    <dgm:pt modelId="{D11F0634-1A2C-4B78-AED3-839AF64657C0}">
      <dgm:prSet phldrT="[Texto]" custT="1"/>
      <dgm:spPr/>
      <dgm:t>
        <a:bodyPr/>
        <a:lstStyle/>
        <a:p>
          <a:pPr algn="ctr"/>
          <a:r>
            <a:rPr lang="es-GT" sz="1100" b="0" dirty="0">
              <a:latin typeface="Red Hat Display" panose="02010503040201060303" pitchFamily="2" charset="0"/>
            </a:rPr>
            <a:t>Se inicia el proceso de investigación</a:t>
          </a:r>
        </a:p>
      </dgm:t>
    </dgm:pt>
    <dgm:pt modelId="{C2A49307-44BF-4B27-84DB-F8B638D78B96}" type="sibTrans" cxnId="{9160E28E-AEC1-4285-BC72-40D7212F4714}">
      <dgm:prSet/>
      <dgm:spPr/>
      <dgm:t>
        <a:bodyPr/>
        <a:lstStyle/>
        <a:p>
          <a:pPr algn="ctr"/>
          <a:endParaRPr lang="es-GT" sz="1050"/>
        </a:p>
      </dgm:t>
    </dgm:pt>
    <dgm:pt modelId="{B22771D1-5065-4F2A-AE2A-F6B439897318}" type="parTrans" cxnId="{9160E28E-AEC1-4285-BC72-40D7212F4714}">
      <dgm:prSet/>
      <dgm:spPr/>
      <dgm:t>
        <a:bodyPr/>
        <a:lstStyle/>
        <a:p>
          <a:pPr algn="ctr"/>
          <a:endParaRPr lang="es-GT" sz="1050"/>
        </a:p>
      </dgm:t>
    </dgm:pt>
    <dgm:pt modelId="{E07DC9B1-975C-4D24-BBA3-340F0CB2FFE9}" type="pres">
      <dgm:prSet presAssocID="{8B487D4F-8EEC-4BAF-A8D8-F03A6B9DEFD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87CD403-BD6D-4C2D-9E05-0322EFC2B62A}" type="pres">
      <dgm:prSet presAssocID="{B94A2D76-D50E-45E6-A890-18C8727ECAA1}" presName="hierRoot1" presStyleCnt="0"/>
      <dgm:spPr/>
    </dgm:pt>
    <dgm:pt modelId="{13385DAD-1E36-42B3-9E23-2204D81B27C1}" type="pres">
      <dgm:prSet presAssocID="{B94A2D76-D50E-45E6-A890-18C8727ECAA1}" presName="composite" presStyleCnt="0"/>
      <dgm:spPr/>
    </dgm:pt>
    <dgm:pt modelId="{B9EF8A73-7E18-48ED-8DDF-B639A411C283}" type="pres">
      <dgm:prSet presAssocID="{B94A2D76-D50E-45E6-A890-18C8727ECAA1}" presName="image" presStyleLbl="node0" presStyleIdx="0" presStyleCnt="3" custScaleX="419621" custScaleY="404902" custLinFactY="-145424" custLinFactNeighborX="6132" custLinFactNeighborY="-200000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2018CA8F-2D07-4CCF-B878-B0963C746FB2}" type="pres">
      <dgm:prSet presAssocID="{B94A2D76-D50E-45E6-A890-18C8727ECAA1}" presName="text" presStyleLbl="revTx" presStyleIdx="0" presStyleCnt="17" custScaleX="433371" custScaleY="84485" custLinFactY="-304621" custLinFactNeighborX="-6890" custLinFactNeighborY="-400000">
        <dgm:presLayoutVars>
          <dgm:chPref val="3"/>
        </dgm:presLayoutVars>
      </dgm:prSet>
      <dgm:spPr/>
    </dgm:pt>
    <dgm:pt modelId="{FE324A3A-B615-48C1-AFD6-EB795DBC75D7}" type="pres">
      <dgm:prSet presAssocID="{B94A2D76-D50E-45E6-A890-18C8727ECAA1}" presName="hierChild2" presStyleCnt="0"/>
      <dgm:spPr/>
    </dgm:pt>
    <dgm:pt modelId="{4B758987-C4F0-47B8-901E-4A5F2C3D024D}" type="pres">
      <dgm:prSet presAssocID="{55024EE6-7E71-432B-991B-310D75F46EAB}" presName="hierRoot1" presStyleCnt="0"/>
      <dgm:spPr/>
    </dgm:pt>
    <dgm:pt modelId="{FB62B675-E1E1-4DED-874F-6C1292D17BD7}" type="pres">
      <dgm:prSet presAssocID="{55024EE6-7E71-432B-991B-310D75F46EAB}" presName="composite" presStyleCnt="0"/>
      <dgm:spPr/>
    </dgm:pt>
    <dgm:pt modelId="{8FEC8381-98B8-4669-B484-9470B4230E43}" type="pres">
      <dgm:prSet presAssocID="{55024EE6-7E71-432B-991B-310D75F46EAB}" presName="image" presStyleLbl="node0" presStyleIdx="1" presStyleCnt="3" custScaleX="416381" custScaleY="371076" custLinFactX="-100000" custLinFactY="-300000" custLinFactNeighborX="-121556" custLinFactNeighborY="-349317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EC5C919F-3586-456B-8AC8-3A7A3AF21377}" type="pres">
      <dgm:prSet presAssocID="{55024EE6-7E71-432B-991B-310D75F46EAB}" presName="text" presStyleLbl="revTx" presStyleIdx="1" presStyleCnt="17" custScaleX="433721" custScaleY="221104" custLinFactY="-210013" custLinFactNeighborX="98471" custLinFactNeighborY="-300000">
        <dgm:presLayoutVars>
          <dgm:chPref val="3"/>
        </dgm:presLayoutVars>
      </dgm:prSet>
      <dgm:spPr/>
    </dgm:pt>
    <dgm:pt modelId="{57DC4D8A-8FA3-4038-92F6-D9AE57EC7884}" type="pres">
      <dgm:prSet presAssocID="{55024EE6-7E71-432B-991B-310D75F46EAB}" presName="hierChild2" presStyleCnt="0"/>
      <dgm:spPr/>
    </dgm:pt>
    <dgm:pt modelId="{EDC8B128-6507-4C03-8E8F-CB6FD66D54E6}" type="pres">
      <dgm:prSet presAssocID="{428A3B20-358F-440C-A953-4AC02697AFEA}" presName="Name10" presStyleLbl="parChTrans1D2" presStyleIdx="0" presStyleCnt="7"/>
      <dgm:spPr/>
    </dgm:pt>
    <dgm:pt modelId="{4B5260ED-32FE-48C1-98BC-E3E4A5D10245}" type="pres">
      <dgm:prSet presAssocID="{A518E5CB-7E1B-429B-BC51-112D7CE7F396}" presName="hierRoot2" presStyleCnt="0"/>
      <dgm:spPr/>
    </dgm:pt>
    <dgm:pt modelId="{2B818DAC-B82B-47DC-A302-5D74D8F78413}" type="pres">
      <dgm:prSet presAssocID="{A518E5CB-7E1B-429B-BC51-112D7CE7F396}" presName="composite2" presStyleCnt="0"/>
      <dgm:spPr/>
    </dgm:pt>
    <dgm:pt modelId="{19F25295-DF7D-4352-9107-7B0F8A6B2A3D}" type="pres">
      <dgm:prSet presAssocID="{A518E5CB-7E1B-429B-BC51-112D7CE7F396}" presName="image2" presStyleLbl="node2" presStyleIdx="0" presStyleCnt="7" custScaleX="275501" custScaleY="258482" custLinFactX="-184946" custLinFactY="-100000" custLinFactNeighborX="-200000" custLinFactNeighborY="-133768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03FAFC3F-46D4-4F9D-9748-787C5F7C53DD}" type="pres">
      <dgm:prSet presAssocID="{A518E5CB-7E1B-429B-BC51-112D7CE7F396}" presName="text2" presStyleLbl="revTx" presStyleIdx="2" presStyleCnt="17" custScaleX="304634" custScaleY="147747" custLinFactX="-121442" custLinFactNeighborX="-200000" custLinFactNeighborY="10027">
        <dgm:presLayoutVars>
          <dgm:chPref val="3"/>
        </dgm:presLayoutVars>
      </dgm:prSet>
      <dgm:spPr/>
    </dgm:pt>
    <dgm:pt modelId="{BFF1F493-EF94-4068-8B91-519B566A3B99}" type="pres">
      <dgm:prSet presAssocID="{A518E5CB-7E1B-429B-BC51-112D7CE7F396}" presName="hierChild3" presStyleCnt="0"/>
      <dgm:spPr/>
    </dgm:pt>
    <dgm:pt modelId="{EFD4183A-5B8A-4953-B2AD-E03E4BD0B820}" type="pres">
      <dgm:prSet presAssocID="{2F936F2C-B78D-438C-9B87-BAF9EE8B04FD}" presName="Name10" presStyleLbl="parChTrans1D2" presStyleIdx="1" presStyleCnt="7"/>
      <dgm:spPr/>
    </dgm:pt>
    <dgm:pt modelId="{DF730689-0CB2-46BA-8F02-B34714DEE602}" type="pres">
      <dgm:prSet presAssocID="{D5908F56-1C12-44E3-ADCC-49966646AFF2}" presName="hierRoot2" presStyleCnt="0"/>
      <dgm:spPr/>
    </dgm:pt>
    <dgm:pt modelId="{591A528E-ED1C-4814-A94B-635AF7E9C735}" type="pres">
      <dgm:prSet presAssocID="{D5908F56-1C12-44E3-ADCC-49966646AFF2}" presName="composite2" presStyleCnt="0"/>
      <dgm:spPr/>
    </dgm:pt>
    <dgm:pt modelId="{40936A44-9760-436B-8B1B-EDB43E0BB241}" type="pres">
      <dgm:prSet presAssocID="{D5908F56-1C12-44E3-ADCC-49966646AFF2}" presName="image2" presStyleLbl="node2" presStyleIdx="1" presStyleCnt="7" custScaleX="231185" custScaleY="237287" custLinFactX="-145714" custLinFactY="-61563" custLinFactNeighborX="-200000" custLinFactNeighborY="-100000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182BED4F-9C00-4141-8B72-70686C3663E0}" type="pres">
      <dgm:prSet presAssocID="{D5908F56-1C12-44E3-ADCC-49966646AFF2}" presName="text2" presStyleLbl="revTx" presStyleIdx="3" presStyleCnt="17" custScaleX="417711" custScaleY="86445" custLinFactX="-106428" custLinFactNeighborX="-200000" custLinFactNeighborY="53033">
        <dgm:presLayoutVars>
          <dgm:chPref val="3"/>
        </dgm:presLayoutVars>
      </dgm:prSet>
      <dgm:spPr/>
    </dgm:pt>
    <dgm:pt modelId="{A7DE4E81-DB97-4B93-A959-7CFEFBED1522}" type="pres">
      <dgm:prSet presAssocID="{D5908F56-1C12-44E3-ADCC-49966646AFF2}" presName="hierChild3" presStyleCnt="0"/>
      <dgm:spPr/>
    </dgm:pt>
    <dgm:pt modelId="{355B4E37-DB28-407C-B231-F5EC79AF75E5}" type="pres">
      <dgm:prSet presAssocID="{ED5543F3-C480-48BC-A74F-ABDFF21F7D29}" presName="Name10" presStyleLbl="parChTrans1D2" presStyleIdx="2" presStyleCnt="7"/>
      <dgm:spPr/>
    </dgm:pt>
    <dgm:pt modelId="{50CA6502-7807-4C3A-B444-8B07F1614CDC}" type="pres">
      <dgm:prSet presAssocID="{CBD910CE-4E4A-43AB-BD51-AF5B6D056028}" presName="hierRoot2" presStyleCnt="0"/>
      <dgm:spPr/>
    </dgm:pt>
    <dgm:pt modelId="{62EED47C-8308-45CC-90E3-FB37A99B6993}" type="pres">
      <dgm:prSet presAssocID="{CBD910CE-4E4A-43AB-BD51-AF5B6D056028}" presName="composite2" presStyleCnt="0"/>
      <dgm:spPr/>
    </dgm:pt>
    <dgm:pt modelId="{81D65DBC-77A4-41ED-8803-FB39B3DD040D}" type="pres">
      <dgm:prSet presAssocID="{CBD910CE-4E4A-43AB-BD51-AF5B6D056028}" presName="image2" presStyleLbl="node2" presStyleIdx="2" presStyleCnt="7" custScaleX="224872" custScaleY="246087" custLinFactNeighborX="-71209" custLinFactNeighborY="-93227"/>
      <dgm:spPr>
        <a:blipFill rotWithShape="1">
          <a:blip xmlns:r="http://schemas.openxmlformats.org/officeDocument/2006/relationships" r:embed="rId7"/>
          <a:srcRect/>
          <a:stretch>
            <a:fillRect l="-4000" r="-4000"/>
          </a:stretch>
        </a:blipFill>
      </dgm:spPr>
    </dgm:pt>
    <dgm:pt modelId="{F9906884-6A48-40F6-9BCD-8EC6452EDF3C}" type="pres">
      <dgm:prSet presAssocID="{CBD910CE-4E4A-43AB-BD51-AF5B6D056028}" presName="text2" presStyleLbl="revTx" presStyleIdx="4" presStyleCnt="17" custScaleX="309648" custScaleY="149734" custLinFactX="-24451" custLinFactY="22332" custLinFactNeighborX="-100000" custLinFactNeighborY="100000">
        <dgm:presLayoutVars>
          <dgm:chPref val="3"/>
        </dgm:presLayoutVars>
      </dgm:prSet>
      <dgm:spPr/>
    </dgm:pt>
    <dgm:pt modelId="{EBB94734-BFA2-496F-9603-2B6115AE4C5B}" type="pres">
      <dgm:prSet presAssocID="{CBD910CE-4E4A-43AB-BD51-AF5B6D056028}" presName="hierChild3" presStyleCnt="0"/>
      <dgm:spPr/>
    </dgm:pt>
    <dgm:pt modelId="{0DFB85C1-07A3-45AE-AA48-CD8EDDE55633}" type="pres">
      <dgm:prSet presAssocID="{BC7F8392-38E8-4477-B7AF-13BA31061C84}" presName="Name10" presStyleLbl="parChTrans1D2" presStyleIdx="3" presStyleCnt="7"/>
      <dgm:spPr/>
    </dgm:pt>
    <dgm:pt modelId="{673DF9CB-F484-4D32-9C37-786AB5C30750}" type="pres">
      <dgm:prSet presAssocID="{94B00C63-AA48-486C-A8BA-6ED96C8C62C2}" presName="hierRoot2" presStyleCnt="0"/>
      <dgm:spPr/>
    </dgm:pt>
    <dgm:pt modelId="{BDE14FFD-A2C8-4DD4-A77B-FC357B1B764F}" type="pres">
      <dgm:prSet presAssocID="{94B00C63-AA48-486C-A8BA-6ED96C8C62C2}" presName="composite2" presStyleCnt="0"/>
      <dgm:spPr/>
    </dgm:pt>
    <dgm:pt modelId="{1FEB26E9-8C0F-46F5-97EF-4FD07EC6BD4B}" type="pres">
      <dgm:prSet presAssocID="{94B00C63-AA48-486C-A8BA-6ED96C8C62C2}" presName="image2" presStyleLbl="node2" presStyleIdx="3" presStyleCnt="7" custScaleX="309790" custScaleY="268041" custLinFactY="-100000" custLinFactNeighborX="-31390" custLinFactNeighborY="-181845"/>
      <dgm:spPr>
        <a:blipFill rotWithShape="1">
          <a:blip xmlns:r="http://schemas.openxmlformats.org/officeDocument/2006/relationships" r:embed="rId8"/>
          <a:srcRect/>
          <a:stretch>
            <a:fillRect t="-8000" b="-8000"/>
          </a:stretch>
        </a:blipFill>
      </dgm:spPr>
    </dgm:pt>
    <dgm:pt modelId="{327EF1A9-EFE5-4F44-812A-71A07C146391}" type="pres">
      <dgm:prSet presAssocID="{94B00C63-AA48-486C-A8BA-6ED96C8C62C2}" presName="text2" presStyleLbl="revTx" presStyleIdx="5" presStyleCnt="17" custScaleX="930540" custScaleY="354257" custLinFactX="-8949" custLinFactNeighborX="-100000" custLinFactNeighborY="42674">
        <dgm:presLayoutVars>
          <dgm:chPref val="3"/>
        </dgm:presLayoutVars>
      </dgm:prSet>
      <dgm:spPr/>
    </dgm:pt>
    <dgm:pt modelId="{3D5D5513-DE29-440B-99D4-11E4A74DC52F}" type="pres">
      <dgm:prSet presAssocID="{94B00C63-AA48-486C-A8BA-6ED96C8C62C2}" presName="hierChild3" presStyleCnt="0"/>
      <dgm:spPr/>
    </dgm:pt>
    <dgm:pt modelId="{7633D2CF-9C5F-41E1-A17A-1CC0EE136333}" type="pres">
      <dgm:prSet presAssocID="{A4E970CC-9A43-44A5-A9F3-053286CCD7EC}" presName="hierRoot1" presStyleCnt="0"/>
      <dgm:spPr/>
    </dgm:pt>
    <dgm:pt modelId="{40D40163-F7A1-4506-B762-395415218183}" type="pres">
      <dgm:prSet presAssocID="{A4E970CC-9A43-44A5-A9F3-053286CCD7EC}" presName="composite" presStyleCnt="0"/>
      <dgm:spPr/>
    </dgm:pt>
    <dgm:pt modelId="{C85DE610-7993-4E88-9696-C9B19AACEB5A}" type="pres">
      <dgm:prSet presAssocID="{A4E970CC-9A43-44A5-A9F3-053286CCD7EC}" presName="image" presStyleLbl="node0" presStyleIdx="2" presStyleCnt="3" custScaleX="692853" custScaleY="608361" custLinFactX="503381" custLinFactY="-232531" custLinFactNeighborX="600000" custLinFactNeighborY="-300000"/>
      <dgm:spPr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</dgm:spPr>
    </dgm:pt>
    <dgm:pt modelId="{587BDF1C-FDA1-4402-96A6-A86C0991F819}" type="pres">
      <dgm:prSet presAssocID="{A4E970CC-9A43-44A5-A9F3-053286CCD7EC}" presName="text" presStyleLbl="revTx" presStyleIdx="6" presStyleCnt="17" custScaleX="437753" custScaleY="122567" custLinFactX="526792" custLinFactY="-300000" custLinFactNeighborX="600000" custLinFactNeighborY="-334869">
        <dgm:presLayoutVars>
          <dgm:chPref val="3"/>
        </dgm:presLayoutVars>
      </dgm:prSet>
      <dgm:spPr/>
    </dgm:pt>
    <dgm:pt modelId="{FF821D86-1D82-4953-A8BA-F2DA4696EB0C}" type="pres">
      <dgm:prSet presAssocID="{A4E970CC-9A43-44A5-A9F3-053286CCD7EC}" presName="hierChild2" presStyleCnt="0"/>
      <dgm:spPr/>
    </dgm:pt>
    <dgm:pt modelId="{98AEE83E-3C1D-4F88-952E-FA099987EA14}" type="pres">
      <dgm:prSet presAssocID="{481C764A-BAB6-4412-8D50-EAD32AD73076}" presName="Name10" presStyleLbl="parChTrans1D2" presStyleIdx="4" presStyleCnt="7"/>
      <dgm:spPr/>
    </dgm:pt>
    <dgm:pt modelId="{E975F99D-9121-422D-AC6A-629A1628664E}" type="pres">
      <dgm:prSet presAssocID="{BC01A381-D77A-4D5C-B3DB-600AD398385F}" presName="hierRoot2" presStyleCnt="0"/>
      <dgm:spPr/>
    </dgm:pt>
    <dgm:pt modelId="{2DDD3E63-5CBF-4B61-A9C2-2EC5BA700489}" type="pres">
      <dgm:prSet presAssocID="{BC01A381-D77A-4D5C-B3DB-600AD398385F}" presName="composite2" presStyleCnt="0"/>
      <dgm:spPr/>
    </dgm:pt>
    <dgm:pt modelId="{B62534B4-03EF-4285-AA08-D757AFD69C97}" type="pres">
      <dgm:prSet presAssocID="{BC01A381-D77A-4D5C-B3DB-600AD398385F}" presName="image2" presStyleLbl="node2" presStyleIdx="4" presStyleCnt="7" custScaleX="349625" custScaleY="313919" custLinFactX="1300000" custLinFactY="-200000" custLinFactNeighborX="1343385" custLinFactNeighborY="-294626"/>
      <dgm:spPr>
        <a:blipFill rotWithShape="1"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2550C96A-CD84-4AC0-BA6A-CA69D3FF6F5C}" type="pres">
      <dgm:prSet presAssocID="{BC01A381-D77A-4D5C-B3DB-600AD398385F}" presName="text2" presStyleLbl="revTx" presStyleIdx="7" presStyleCnt="17" custScaleX="423264" custScaleY="354595" custLinFactX="835492" custLinFactY="-29542" custLinFactNeighborX="900000" custLinFactNeighborY="-100000">
        <dgm:presLayoutVars>
          <dgm:chPref val="3"/>
        </dgm:presLayoutVars>
      </dgm:prSet>
      <dgm:spPr/>
    </dgm:pt>
    <dgm:pt modelId="{07C503A6-BABE-4193-BD58-950231FA5088}" type="pres">
      <dgm:prSet presAssocID="{BC01A381-D77A-4D5C-B3DB-600AD398385F}" presName="hierChild3" presStyleCnt="0"/>
      <dgm:spPr/>
    </dgm:pt>
    <dgm:pt modelId="{E4D63FB5-8457-45B2-867F-BA0DBC43D47C}" type="pres">
      <dgm:prSet presAssocID="{F67D80A2-E796-42CF-A4E4-26B45D06DAF8}" presName="Name10" presStyleLbl="parChTrans1D2" presStyleIdx="5" presStyleCnt="7"/>
      <dgm:spPr/>
    </dgm:pt>
    <dgm:pt modelId="{74E82B24-0D13-4044-B05C-C0842477205F}" type="pres">
      <dgm:prSet presAssocID="{F3C70961-5C56-4ACD-8019-207AABC100FC}" presName="hierRoot2" presStyleCnt="0"/>
      <dgm:spPr/>
    </dgm:pt>
    <dgm:pt modelId="{C13A3130-664C-4525-A88A-F65C77CE06CD}" type="pres">
      <dgm:prSet presAssocID="{F3C70961-5C56-4ACD-8019-207AABC100FC}" presName="composite2" presStyleCnt="0"/>
      <dgm:spPr/>
    </dgm:pt>
    <dgm:pt modelId="{DB3E0AF1-39ED-4063-B7D6-DAB3D4DFCC59}" type="pres">
      <dgm:prSet presAssocID="{F3C70961-5C56-4ACD-8019-207AABC100FC}" presName="image2" presStyleLbl="node2" presStyleIdx="5" presStyleCnt="7" custScaleX="312985" custScaleY="260464" custLinFactX="156617" custLinFactY="-200000" custLinFactNeighborX="200000" custLinFactNeighborY="-274038"/>
      <dgm:spPr>
        <a:blipFill rotWithShape="1"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F5357D6F-8ED4-43F5-97D3-ABCABAFE0528}" type="pres">
      <dgm:prSet presAssocID="{F3C70961-5C56-4ACD-8019-207AABC100FC}" presName="text2" presStyleLbl="revTx" presStyleIdx="8" presStyleCnt="17" custScaleX="380454" custScaleY="188450" custLinFactX="33845" custLinFactNeighborX="100000" custLinFactNeighborY="-50893">
        <dgm:presLayoutVars>
          <dgm:chPref val="3"/>
        </dgm:presLayoutVars>
      </dgm:prSet>
      <dgm:spPr/>
    </dgm:pt>
    <dgm:pt modelId="{91469343-94E1-41EB-98F7-792883D74751}" type="pres">
      <dgm:prSet presAssocID="{F3C70961-5C56-4ACD-8019-207AABC100FC}" presName="hierChild3" presStyleCnt="0"/>
      <dgm:spPr/>
    </dgm:pt>
    <dgm:pt modelId="{373C4E66-B048-4EFE-879A-38B80D4C47BD}" type="pres">
      <dgm:prSet presAssocID="{B22771D1-5065-4F2A-AE2A-F6B439897318}" presName="Name10" presStyleLbl="parChTrans1D2" presStyleIdx="6" presStyleCnt="7"/>
      <dgm:spPr/>
    </dgm:pt>
    <dgm:pt modelId="{7A8E04CA-E94B-438B-873A-BF6D95D33617}" type="pres">
      <dgm:prSet presAssocID="{D11F0634-1A2C-4B78-AED3-839AF64657C0}" presName="hierRoot2" presStyleCnt="0"/>
      <dgm:spPr/>
    </dgm:pt>
    <dgm:pt modelId="{2F9F27AD-930B-4D83-8C4B-FA81A045A5C3}" type="pres">
      <dgm:prSet presAssocID="{D11F0634-1A2C-4B78-AED3-839AF64657C0}" presName="composite2" presStyleCnt="0"/>
      <dgm:spPr/>
    </dgm:pt>
    <dgm:pt modelId="{AAF51218-B740-41EF-8E0A-2DE799EF0A2C}" type="pres">
      <dgm:prSet presAssocID="{D11F0634-1A2C-4B78-AED3-839AF64657C0}" presName="image2" presStyleLbl="node2" presStyleIdx="6" presStyleCnt="7" custAng="0" custScaleX="317325" custScaleY="273621" custLinFactX="270310" custLinFactY="-200000" custLinFactNeighborX="300000" custLinFactNeighborY="-231219"/>
      <dgm:spPr>
        <a:blipFill rotWithShape="1"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</dgm:pt>
    <dgm:pt modelId="{3363A5EE-3A7C-4632-B91F-9088F1E41246}" type="pres">
      <dgm:prSet presAssocID="{D11F0634-1A2C-4B78-AED3-839AF64657C0}" presName="text2" presStyleLbl="revTx" presStyleIdx="9" presStyleCnt="17" custScaleX="389551" custScaleY="332996" custLinFactX="200000" custLinFactY="-33702" custLinFactNeighborX="272014" custLinFactNeighborY="-100000">
        <dgm:presLayoutVars>
          <dgm:chPref val="3"/>
        </dgm:presLayoutVars>
      </dgm:prSet>
      <dgm:spPr/>
    </dgm:pt>
    <dgm:pt modelId="{501936D0-92BF-4FB1-8F0E-323E56668642}" type="pres">
      <dgm:prSet presAssocID="{D11F0634-1A2C-4B78-AED3-839AF64657C0}" presName="hierChild3" presStyleCnt="0"/>
      <dgm:spPr/>
    </dgm:pt>
    <dgm:pt modelId="{6726F910-76DB-4100-B4EC-D3786841C114}" type="pres">
      <dgm:prSet presAssocID="{F968A912-8884-4586-8B25-14B4C444BB5C}" presName="Name17" presStyleLbl="parChTrans1D3" presStyleIdx="0" presStyleCnt="7"/>
      <dgm:spPr/>
    </dgm:pt>
    <dgm:pt modelId="{42C4F8AA-44E6-4BCF-8B12-6D5C7E176DE3}" type="pres">
      <dgm:prSet presAssocID="{B594D74E-F282-4A6B-9548-0BDE72CB31DB}" presName="hierRoot3" presStyleCnt="0"/>
      <dgm:spPr/>
    </dgm:pt>
    <dgm:pt modelId="{0875E214-4605-41DB-AEBA-DF3B61512740}" type="pres">
      <dgm:prSet presAssocID="{B594D74E-F282-4A6B-9548-0BDE72CB31DB}" presName="composite3" presStyleCnt="0"/>
      <dgm:spPr/>
    </dgm:pt>
    <dgm:pt modelId="{55720803-6CF9-4C0A-A329-70F97B93942F}" type="pres">
      <dgm:prSet presAssocID="{B594D74E-F282-4A6B-9548-0BDE72CB31DB}" presName="image3" presStyleLbl="node3" presStyleIdx="0" presStyleCnt="7" custScaleX="361026" custScaleY="324259" custLinFactX="-300000" custLinFactNeighborX="-375098" custLinFactNeighborY="41798"/>
      <dgm:spPr>
        <a:blipFill>
          <a:blip xmlns:r="http://schemas.openxmlformats.org/officeDocument/2006/relationships"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673822D3-F94D-4116-A540-3691030283B7}" type="pres">
      <dgm:prSet presAssocID="{B594D74E-F282-4A6B-9548-0BDE72CB31DB}" presName="text3" presStyleLbl="revTx" presStyleIdx="10" presStyleCnt="17" custScaleX="351281" custScaleY="358241" custLinFactX="-226073" custLinFactY="200000" custLinFactNeighborX="-300000" custLinFactNeighborY="222819">
        <dgm:presLayoutVars>
          <dgm:chPref val="3"/>
        </dgm:presLayoutVars>
      </dgm:prSet>
      <dgm:spPr/>
    </dgm:pt>
    <dgm:pt modelId="{FA821D22-943E-43A4-A031-ADD687D3ECE6}" type="pres">
      <dgm:prSet presAssocID="{B594D74E-F282-4A6B-9548-0BDE72CB31DB}" presName="hierChild4" presStyleCnt="0"/>
      <dgm:spPr/>
    </dgm:pt>
    <dgm:pt modelId="{295F940D-21F8-4DE3-9D06-F5C27C84CA14}" type="pres">
      <dgm:prSet presAssocID="{2AA7B6CD-8440-4254-B791-81D83AFAD0FF}" presName="Name17" presStyleLbl="parChTrans1D3" presStyleIdx="1" presStyleCnt="7"/>
      <dgm:spPr/>
    </dgm:pt>
    <dgm:pt modelId="{1D6EBC1B-FCAB-4584-8813-79E91FE94B6F}" type="pres">
      <dgm:prSet presAssocID="{A6D08BE4-9E53-4FAF-B6D2-D6E67CF8DA48}" presName="hierRoot3" presStyleCnt="0"/>
      <dgm:spPr/>
    </dgm:pt>
    <dgm:pt modelId="{FBC5B8C3-9BFA-4996-9743-1858A654A74E}" type="pres">
      <dgm:prSet presAssocID="{A6D08BE4-9E53-4FAF-B6D2-D6E67CF8DA48}" presName="composite3" presStyleCnt="0"/>
      <dgm:spPr/>
    </dgm:pt>
    <dgm:pt modelId="{876AFFF1-50E5-40C2-89D2-F1E2639E6ACD}" type="pres">
      <dgm:prSet presAssocID="{A6D08BE4-9E53-4FAF-B6D2-D6E67CF8DA48}" presName="image3" presStyleLbl="node3" presStyleIdx="1" presStyleCnt="7" custScaleX="379309" custScaleY="397045" custLinFactX="-206084" custLinFactNeighborX="-300000" custLinFactNeighborY="59039"/>
      <dgm:spPr>
        <a:blipFill>
          <a:blip xmlns:r="http://schemas.openxmlformats.org/officeDocument/2006/relationships"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BF45C1BB-59F5-4383-A98E-B68D1AD2F146}" type="pres">
      <dgm:prSet presAssocID="{A6D08BE4-9E53-4FAF-B6D2-D6E67CF8DA48}" presName="text3" presStyleLbl="revTx" presStyleIdx="11" presStyleCnt="17" custScaleX="368891" custScaleY="184242" custLinFactX="-191305" custLinFactY="200000" custLinFactNeighborX="-200000" custLinFactNeighborY="237927">
        <dgm:presLayoutVars>
          <dgm:chPref val="3"/>
        </dgm:presLayoutVars>
      </dgm:prSet>
      <dgm:spPr/>
    </dgm:pt>
    <dgm:pt modelId="{655DB8E6-1645-461F-9558-B94D2CAE155F}" type="pres">
      <dgm:prSet presAssocID="{A6D08BE4-9E53-4FAF-B6D2-D6E67CF8DA48}" presName="hierChild4" presStyleCnt="0"/>
      <dgm:spPr/>
    </dgm:pt>
    <dgm:pt modelId="{61188906-8D94-460F-8958-7AA3CE45FE3B}" type="pres">
      <dgm:prSet presAssocID="{7090387F-9C95-4CC5-B38D-05FC91F45EB4}" presName="Name17" presStyleLbl="parChTrans1D3" presStyleIdx="2" presStyleCnt="7"/>
      <dgm:spPr/>
    </dgm:pt>
    <dgm:pt modelId="{F96355E0-7308-4870-B71C-3F5955FCDF43}" type="pres">
      <dgm:prSet presAssocID="{D8C0379D-F372-4B48-9F9C-E79EA2CEEA30}" presName="hierRoot3" presStyleCnt="0"/>
      <dgm:spPr/>
    </dgm:pt>
    <dgm:pt modelId="{E3227B00-2C10-4C52-AA51-7287380EBF87}" type="pres">
      <dgm:prSet presAssocID="{D8C0379D-F372-4B48-9F9C-E79EA2CEEA30}" presName="composite3" presStyleCnt="0"/>
      <dgm:spPr/>
    </dgm:pt>
    <dgm:pt modelId="{4AF85C97-4BCC-48E5-B79B-E772B362E785}" type="pres">
      <dgm:prSet presAssocID="{D8C0379D-F372-4B48-9F9C-E79EA2CEEA30}" presName="image3" presStyleLbl="node3" presStyleIdx="2" presStyleCnt="7" custScaleX="319759" custScaleY="381579" custLinFactX="-106277" custLinFactNeighborX="-200000" custLinFactNeighborY="59039"/>
      <dgm:spPr>
        <a:blipFill>
          <a:blip xmlns:r="http://schemas.openxmlformats.org/officeDocument/2006/relationships"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491AD856-3E29-41DB-8BEA-2081AC2A5862}" type="pres">
      <dgm:prSet presAssocID="{D8C0379D-F372-4B48-9F9C-E79EA2CEEA30}" presName="text3" presStyleLbl="revTx" presStyleIdx="12" presStyleCnt="17" custScaleX="363199" custScaleY="198488" custLinFactX="-100000" custLinFactY="200000" custLinFactNeighborX="-173771" custLinFactNeighborY="228531">
        <dgm:presLayoutVars>
          <dgm:chPref val="3"/>
        </dgm:presLayoutVars>
      </dgm:prSet>
      <dgm:spPr/>
    </dgm:pt>
    <dgm:pt modelId="{713D2105-3620-40C8-A95D-DB54F36A48EB}" type="pres">
      <dgm:prSet presAssocID="{D8C0379D-F372-4B48-9F9C-E79EA2CEEA30}" presName="hierChild4" presStyleCnt="0"/>
      <dgm:spPr/>
    </dgm:pt>
    <dgm:pt modelId="{52429D71-25CB-45D3-8531-9EB504D65F77}" type="pres">
      <dgm:prSet presAssocID="{6211D9A5-008C-48D5-8DA9-F9051D83120D}" presName="Name17" presStyleLbl="parChTrans1D3" presStyleIdx="3" presStyleCnt="7"/>
      <dgm:spPr/>
    </dgm:pt>
    <dgm:pt modelId="{FDCD80C1-8DF1-4F4A-9E44-D622F452A09C}" type="pres">
      <dgm:prSet presAssocID="{3EFD4E2F-6522-4029-914F-63ECD613A596}" presName="hierRoot3" presStyleCnt="0"/>
      <dgm:spPr/>
    </dgm:pt>
    <dgm:pt modelId="{0F647F1E-4DED-485E-AB66-CDD4EF683B3C}" type="pres">
      <dgm:prSet presAssocID="{3EFD4E2F-6522-4029-914F-63ECD613A596}" presName="composite3" presStyleCnt="0"/>
      <dgm:spPr/>
    </dgm:pt>
    <dgm:pt modelId="{C0DF2873-0AE7-494F-8C40-DA53174EB327}" type="pres">
      <dgm:prSet presAssocID="{3EFD4E2F-6522-4029-914F-63ECD613A596}" presName="image3" presStyleLbl="node3" presStyleIdx="3" presStyleCnt="7" custScaleX="330852" custScaleY="352975" custLinFactX="-100000" custLinFactNeighborX="-129310" custLinFactNeighborY="34787"/>
      <dgm:spPr>
        <a:blipFill>
          <a:blip xmlns:r="http://schemas.openxmlformats.org/officeDocument/2006/relationships"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11BECF07-3A05-43B1-A4C7-197554A8C42A}" type="pres">
      <dgm:prSet presAssocID="{3EFD4E2F-6522-4029-914F-63ECD613A596}" presName="text3" presStyleLbl="revTx" presStyleIdx="13" presStyleCnt="17" custScaleX="392406" custScaleY="216153" custLinFactX="-100000" custLinFactY="200000" custLinFactNeighborX="-125982" custLinFactNeighborY="227413">
        <dgm:presLayoutVars>
          <dgm:chPref val="3"/>
        </dgm:presLayoutVars>
      </dgm:prSet>
      <dgm:spPr/>
    </dgm:pt>
    <dgm:pt modelId="{BC1DAD08-884D-435A-AC0C-E1FB41E9BE7C}" type="pres">
      <dgm:prSet presAssocID="{3EFD4E2F-6522-4029-914F-63ECD613A596}" presName="hierChild4" presStyleCnt="0"/>
      <dgm:spPr/>
    </dgm:pt>
    <dgm:pt modelId="{A1D50F28-DB2F-4BCC-BFAD-8B34FB207F22}" type="pres">
      <dgm:prSet presAssocID="{2B3A6950-CE7F-49E0-8F6E-2940A7E56F43}" presName="Name17" presStyleLbl="parChTrans1D3" presStyleIdx="4" presStyleCnt="7"/>
      <dgm:spPr/>
    </dgm:pt>
    <dgm:pt modelId="{7F24B6F5-D497-49E3-958B-DD76F2463E6F}" type="pres">
      <dgm:prSet presAssocID="{B0AC6D59-B1CC-47C6-BF01-5F871F524266}" presName="hierRoot3" presStyleCnt="0"/>
      <dgm:spPr/>
    </dgm:pt>
    <dgm:pt modelId="{E74C24E7-EF52-4546-A1BB-863A7F9375C9}" type="pres">
      <dgm:prSet presAssocID="{B0AC6D59-B1CC-47C6-BF01-5F871F524266}" presName="composite3" presStyleCnt="0"/>
      <dgm:spPr/>
    </dgm:pt>
    <dgm:pt modelId="{4325AC91-D6FD-44F5-8A69-3F8930F181C8}" type="pres">
      <dgm:prSet presAssocID="{B0AC6D59-B1CC-47C6-BF01-5F871F524266}" presName="image3" presStyleLbl="node3" presStyleIdx="4" presStyleCnt="7" custScaleX="341116" custScaleY="305437" custLinFactX="-49315" custLinFactNeighborX="-100000" custLinFactNeighborY="46050"/>
      <dgm:spPr>
        <a:blipFill>
          <a:blip xmlns:r="http://schemas.openxmlformats.org/officeDocument/2006/relationships"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84AB0209-0DE4-4C6F-A685-8D684BF7F2AB}" type="pres">
      <dgm:prSet presAssocID="{B0AC6D59-B1CC-47C6-BF01-5F871F524266}" presName="text3" presStyleLbl="revTx" presStyleIdx="14" presStyleCnt="17" custScaleX="345035" custScaleY="330916" custLinFactX="-82617" custLinFactY="200000" custLinFactNeighborX="-100000" custLinFactNeighborY="271322">
        <dgm:presLayoutVars>
          <dgm:chPref val="3"/>
        </dgm:presLayoutVars>
      </dgm:prSet>
      <dgm:spPr/>
    </dgm:pt>
    <dgm:pt modelId="{1EFD90CC-53E2-4E8B-B73E-1B27698C8CBE}" type="pres">
      <dgm:prSet presAssocID="{B0AC6D59-B1CC-47C6-BF01-5F871F524266}" presName="hierChild4" presStyleCnt="0"/>
      <dgm:spPr/>
    </dgm:pt>
    <dgm:pt modelId="{EFAE63A9-11F0-4C13-A09A-16BBF8F605DE}" type="pres">
      <dgm:prSet presAssocID="{ECE8CDE5-9263-469D-BBCC-18E154448DC0}" presName="Name17" presStyleLbl="parChTrans1D3" presStyleIdx="5" presStyleCnt="7"/>
      <dgm:spPr/>
    </dgm:pt>
    <dgm:pt modelId="{ADEF1E5A-5A5B-4AD3-AFF2-EFBDD491BA65}" type="pres">
      <dgm:prSet presAssocID="{AF08B87F-A9A1-47CE-A421-EE4C021E8F6C}" presName="hierRoot3" presStyleCnt="0"/>
      <dgm:spPr/>
    </dgm:pt>
    <dgm:pt modelId="{BD909CBA-223B-438E-8646-D2E86EBCDE02}" type="pres">
      <dgm:prSet presAssocID="{AF08B87F-A9A1-47CE-A421-EE4C021E8F6C}" presName="composite3" presStyleCnt="0"/>
      <dgm:spPr/>
    </dgm:pt>
    <dgm:pt modelId="{56E91CAF-3B2E-4BD4-B13A-A750797AD322}" type="pres">
      <dgm:prSet presAssocID="{AF08B87F-A9A1-47CE-A421-EE4C021E8F6C}" presName="image3" presStyleLbl="node3" presStyleIdx="5" presStyleCnt="7" custScaleX="331309" custScaleY="329221" custLinFactNeighborX="-55484" custLinFactNeighborY="59039"/>
      <dgm:spPr>
        <a:blipFill>
          <a:blip xmlns:r="http://schemas.openxmlformats.org/officeDocument/2006/relationships"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</dgm:pt>
    <dgm:pt modelId="{44F8D7D4-0425-4CB0-8A77-E8824D468AB7}" type="pres">
      <dgm:prSet presAssocID="{AF08B87F-A9A1-47CE-A421-EE4C021E8F6C}" presName="text3" presStyleLbl="revTx" presStyleIdx="15" presStyleCnt="17" custScaleX="337240" custScaleY="208074" custLinFactY="200000" custLinFactNeighborX="-79407" custLinFactNeighborY="259503">
        <dgm:presLayoutVars>
          <dgm:chPref val="3"/>
        </dgm:presLayoutVars>
      </dgm:prSet>
      <dgm:spPr/>
    </dgm:pt>
    <dgm:pt modelId="{A3633CBE-8CE4-424F-85D8-9F7378D9EA13}" type="pres">
      <dgm:prSet presAssocID="{AF08B87F-A9A1-47CE-A421-EE4C021E8F6C}" presName="hierChild4" presStyleCnt="0"/>
      <dgm:spPr/>
    </dgm:pt>
    <dgm:pt modelId="{44790EC6-4F7F-4BA0-B15A-2C7378AE0370}" type="pres">
      <dgm:prSet presAssocID="{039DAC06-745F-4946-B10D-384428D94F97}" presName="Name17" presStyleLbl="parChTrans1D3" presStyleIdx="6" presStyleCnt="7"/>
      <dgm:spPr/>
    </dgm:pt>
    <dgm:pt modelId="{C524A60E-65DF-49D7-93F0-A36950C5C73A}" type="pres">
      <dgm:prSet presAssocID="{615B9926-0EB9-497C-AFF8-1C47E7921B3D}" presName="hierRoot3" presStyleCnt="0"/>
      <dgm:spPr/>
    </dgm:pt>
    <dgm:pt modelId="{4BE99959-957F-4924-9DB4-3272D2D6D5BB}" type="pres">
      <dgm:prSet presAssocID="{615B9926-0EB9-497C-AFF8-1C47E7921B3D}" presName="composite3" presStyleCnt="0"/>
      <dgm:spPr/>
    </dgm:pt>
    <dgm:pt modelId="{C99CC65A-E6E7-4E1E-AA78-5CFCC5CBE509}" type="pres">
      <dgm:prSet presAssocID="{615B9926-0EB9-497C-AFF8-1C47E7921B3D}" presName="image3" presStyleLbl="node3" presStyleIdx="6" presStyleCnt="7" custScaleX="300286" custScaleY="321357" custLinFactNeighborX="40920" custLinFactNeighborY="34787"/>
      <dgm:spPr>
        <a:blipFill>
          <a:blip xmlns:r="http://schemas.openxmlformats.org/officeDocument/2006/relationships"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6902FB78-F299-4C9A-A5E7-0D7141534562}" type="pres">
      <dgm:prSet presAssocID="{615B9926-0EB9-497C-AFF8-1C47E7921B3D}" presName="text3" presStyleLbl="revTx" presStyleIdx="16" presStyleCnt="17" custScaleX="435659" custScaleY="299456" custLinFactY="200000" custLinFactNeighborX="461" custLinFactNeighborY="236370">
        <dgm:presLayoutVars>
          <dgm:chPref val="3"/>
        </dgm:presLayoutVars>
      </dgm:prSet>
      <dgm:spPr/>
    </dgm:pt>
    <dgm:pt modelId="{65F153E9-0F9A-429D-A2BB-73E1414C67B3}" type="pres">
      <dgm:prSet presAssocID="{615B9926-0EB9-497C-AFF8-1C47E7921B3D}" presName="hierChild4" presStyleCnt="0"/>
      <dgm:spPr/>
    </dgm:pt>
  </dgm:ptLst>
  <dgm:cxnLst>
    <dgm:cxn modelId="{B2F57E01-AC92-423F-BDF7-D116A2C4BC98}" type="presOf" srcId="{3EFD4E2F-6522-4029-914F-63ECD613A596}" destId="{11BECF07-3A05-43B1-A4C7-197554A8C42A}" srcOrd="0" destOrd="0" presId="urn:microsoft.com/office/officeart/2009/layout/CirclePictureHierarchy"/>
    <dgm:cxn modelId="{11A52E0F-5D7C-44EB-959C-8460B594D2E4}" type="presOf" srcId="{A6D08BE4-9E53-4FAF-B6D2-D6E67CF8DA48}" destId="{BF45C1BB-59F5-4383-A98E-B68D1AD2F146}" srcOrd="0" destOrd="0" presId="urn:microsoft.com/office/officeart/2009/layout/CirclePictureHierarchy"/>
    <dgm:cxn modelId="{8BE60610-0C65-4441-9909-92D78226AE80}" srcId="{55024EE6-7E71-432B-991B-310D75F46EAB}" destId="{CBD910CE-4E4A-43AB-BD51-AF5B6D056028}" srcOrd="2" destOrd="0" parTransId="{ED5543F3-C480-48BC-A74F-ABDFF21F7D29}" sibTransId="{F842C724-5FC3-4808-803E-835903166BFE}"/>
    <dgm:cxn modelId="{09B3E211-DF22-41CF-9C4F-14DC382C65A9}" type="presOf" srcId="{BC7F8392-38E8-4477-B7AF-13BA31061C84}" destId="{0DFB85C1-07A3-45AE-AA48-CD8EDDE55633}" srcOrd="0" destOrd="0" presId="urn:microsoft.com/office/officeart/2009/layout/CirclePictureHierarchy"/>
    <dgm:cxn modelId="{C406A514-929D-48CA-883C-277078D4F5BC}" srcId="{8B487D4F-8EEC-4BAF-A8D8-F03A6B9DEFD1}" destId="{55024EE6-7E71-432B-991B-310D75F46EAB}" srcOrd="1" destOrd="0" parTransId="{D1EA7AD4-3AD4-425F-A0F8-343FFF31F490}" sibTransId="{2D646455-F86C-4D74-867F-958A64B1B09C}"/>
    <dgm:cxn modelId="{067D1416-BDCD-4A2A-9E52-E20FB3050434}" srcId="{8B487D4F-8EEC-4BAF-A8D8-F03A6B9DEFD1}" destId="{A4E970CC-9A43-44A5-A9F3-053286CCD7EC}" srcOrd="2" destOrd="0" parTransId="{30A4F0A6-8F1E-4A4D-B01D-0144CF3FCF89}" sibTransId="{1E5777FE-7D60-4F7D-B024-11756C3A14AD}"/>
    <dgm:cxn modelId="{3A6E7C1E-6C45-4AB0-94D9-923B0CA2605A}" type="presOf" srcId="{B594D74E-F282-4A6B-9548-0BDE72CB31DB}" destId="{673822D3-F94D-4116-A540-3691030283B7}" srcOrd="0" destOrd="0" presId="urn:microsoft.com/office/officeart/2009/layout/CirclePictureHierarchy"/>
    <dgm:cxn modelId="{1E358627-C5F2-4050-AEA3-F35331EDD1AD}" type="presOf" srcId="{615B9926-0EB9-497C-AFF8-1C47E7921B3D}" destId="{6902FB78-F299-4C9A-A5E7-0D7141534562}" srcOrd="0" destOrd="0" presId="urn:microsoft.com/office/officeart/2009/layout/CirclePictureHierarchy"/>
    <dgm:cxn modelId="{64213B3E-B6AE-46F3-84DB-9D83BC3E1273}" type="presOf" srcId="{481C764A-BAB6-4412-8D50-EAD32AD73076}" destId="{98AEE83E-3C1D-4F88-952E-FA099987EA14}" srcOrd="0" destOrd="0" presId="urn:microsoft.com/office/officeart/2009/layout/CirclePictureHierarchy"/>
    <dgm:cxn modelId="{447E7C40-212C-4618-97DE-EB1997228109}" srcId="{D11F0634-1A2C-4B78-AED3-839AF64657C0}" destId="{B0AC6D59-B1CC-47C6-BF01-5F871F524266}" srcOrd="4" destOrd="0" parTransId="{2B3A6950-CE7F-49E0-8F6E-2940A7E56F43}" sibTransId="{9DA671AA-73A4-46C5-826C-CA68826D8421}"/>
    <dgm:cxn modelId="{F6575960-08B3-4FCA-99E1-6E5084A4B137}" type="presOf" srcId="{D5908F56-1C12-44E3-ADCC-49966646AFF2}" destId="{182BED4F-9C00-4141-8B72-70686C3663E0}" srcOrd="0" destOrd="0" presId="urn:microsoft.com/office/officeart/2009/layout/CirclePictureHierarchy"/>
    <dgm:cxn modelId="{EB0A9664-6814-4513-9896-29F49A93CB05}" type="presOf" srcId="{F968A912-8884-4586-8B25-14B4C444BB5C}" destId="{6726F910-76DB-4100-B4EC-D3786841C114}" srcOrd="0" destOrd="0" presId="urn:microsoft.com/office/officeart/2009/layout/CirclePictureHierarchy"/>
    <dgm:cxn modelId="{1A45F448-2D24-442F-8B46-321EEDEC0E96}" type="presOf" srcId="{BC01A381-D77A-4D5C-B3DB-600AD398385F}" destId="{2550C96A-CD84-4AC0-BA6A-CA69D3FF6F5C}" srcOrd="0" destOrd="0" presId="urn:microsoft.com/office/officeart/2009/layout/CirclePictureHierarchy"/>
    <dgm:cxn modelId="{02DC2969-797F-45A8-953C-95705E5CCE11}" type="presOf" srcId="{B94A2D76-D50E-45E6-A890-18C8727ECAA1}" destId="{2018CA8F-2D07-4CCF-B878-B0963C746FB2}" srcOrd="0" destOrd="0" presId="urn:microsoft.com/office/officeart/2009/layout/CirclePictureHierarchy"/>
    <dgm:cxn modelId="{ECC7EC51-D927-4A0B-BFB8-5E341F706D8C}" type="presOf" srcId="{428A3B20-358F-440C-A953-4AC02697AFEA}" destId="{EDC8B128-6507-4C03-8E8F-CB6FD66D54E6}" srcOrd="0" destOrd="0" presId="urn:microsoft.com/office/officeart/2009/layout/CirclePictureHierarchy"/>
    <dgm:cxn modelId="{E34BA256-83EC-47E3-A450-440A6D4E7493}" type="presOf" srcId="{B0AC6D59-B1CC-47C6-BF01-5F871F524266}" destId="{84AB0209-0DE4-4C6F-A685-8D684BF7F2AB}" srcOrd="0" destOrd="0" presId="urn:microsoft.com/office/officeart/2009/layout/CirclePictureHierarchy"/>
    <dgm:cxn modelId="{5367CD80-A1EC-479E-9202-775DF1CA8A87}" srcId="{D11F0634-1A2C-4B78-AED3-839AF64657C0}" destId="{AF08B87F-A9A1-47CE-A421-EE4C021E8F6C}" srcOrd="5" destOrd="0" parTransId="{ECE8CDE5-9263-469D-BBCC-18E154448DC0}" sibTransId="{0EBC12B5-43D3-4D46-A9F0-DB920AA5365A}"/>
    <dgm:cxn modelId="{2E070985-DCE3-4F86-AC99-B3A00EDE12C6}" srcId="{55024EE6-7E71-432B-991B-310D75F46EAB}" destId="{D5908F56-1C12-44E3-ADCC-49966646AFF2}" srcOrd="1" destOrd="0" parTransId="{2F936F2C-B78D-438C-9B87-BAF9EE8B04FD}" sibTransId="{E2DA01FC-32F8-4F13-AB8F-D59D2E911F68}"/>
    <dgm:cxn modelId="{2CD0BE88-1F75-4635-935A-2A356C01BC80}" type="presOf" srcId="{B22771D1-5065-4F2A-AE2A-F6B439897318}" destId="{373C4E66-B048-4EFE-879A-38B80D4C47BD}" srcOrd="0" destOrd="0" presId="urn:microsoft.com/office/officeart/2009/layout/CirclePictureHierarchy"/>
    <dgm:cxn modelId="{6DDE2089-E46D-4479-951C-863B143F1A3B}" srcId="{D11F0634-1A2C-4B78-AED3-839AF64657C0}" destId="{3EFD4E2F-6522-4029-914F-63ECD613A596}" srcOrd="3" destOrd="0" parTransId="{6211D9A5-008C-48D5-8DA9-F9051D83120D}" sibTransId="{1F7BF8FD-5B51-4E12-9B33-64EB330799E9}"/>
    <dgm:cxn modelId="{E681EF8D-EB96-45D6-9791-DB828209A880}" srcId="{D11F0634-1A2C-4B78-AED3-839AF64657C0}" destId="{B594D74E-F282-4A6B-9548-0BDE72CB31DB}" srcOrd="0" destOrd="0" parTransId="{F968A912-8884-4586-8B25-14B4C444BB5C}" sibTransId="{15212ACF-9B77-4F7E-8302-2D2C46992F66}"/>
    <dgm:cxn modelId="{6722BC8E-4B0B-4394-AEA6-6B9788B708E4}" srcId="{D11F0634-1A2C-4B78-AED3-839AF64657C0}" destId="{615B9926-0EB9-497C-AFF8-1C47E7921B3D}" srcOrd="6" destOrd="0" parTransId="{039DAC06-745F-4946-B10D-384428D94F97}" sibTransId="{A2257E8E-ECE7-486E-BA77-FD97F7A62DC0}"/>
    <dgm:cxn modelId="{05B5D68E-13E6-48B3-A7C9-7C50DFB6D9A3}" type="presOf" srcId="{AF08B87F-A9A1-47CE-A421-EE4C021E8F6C}" destId="{44F8D7D4-0425-4CB0-8A77-E8824D468AB7}" srcOrd="0" destOrd="0" presId="urn:microsoft.com/office/officeart/2009/layout/CirclePictureHierarchy"/>
    <dgm:cxn modelId="{9160E28E-AEC1-4285-BC72-40D7212F4714}" srcId="{A4E970CC-9A43-44A5-A9F3-053286CCD7EC}" destId="{D11F0634-1A2C-4B78-AED3-839AF64657C0}" srcOrd="2" destOrd="0" parTransId="{B22771D1-5065-4F2A-AE2A-F6B439897318}" sibTransId="{C2A49307-44BF-4B27-84DB-F8B638D78B96}"/>
    <dgm:cxn modelId="{E8E0EF97-AC99-45C3-9789-EBDABF88BCB7}" type="presOf" srcId="{ED5543F3-C480-48BC-A74F-ABDFF21F7D29}" destId="{355B4E37-DB28-407C-B231-F5EC79AF75E5}" srcOrd="0" destOrd="0" presId="urn:microsoft.com/office/officeart/2009/layout/CirclePictureHierarchy"/>
    <dgm:cxn modelId="{66F7D598-F2C1-40CB-983E-F4A7D00975B8}" srcId="{55024EE6-7E71-432B-991B-310D75F46EAB}" destId="{A518E5CB-7E1B-429B-BC51-112D7CE7F396}" srcOrd="0" destOrd="0" parTransId="{428A3B20-358F-440C-A953-4AC02697AFEA}" sibTransId="{CDE7C149-634C-41FE-972C-45DAABA9CD26}"/>
    <dgm:cxn modelId="{8706679A-845F-4DA6-9AA7-8CDE406F20C3}" srcId="{A4E970CC-9A43-44A5-A9F3-053286CCD7EC}" destId="{F3C70961-5C56-4ACD-8019-207AABC100FC}" srcOrd="1" destOrd="0" parTransId="{F67D80A2-E796-42CF-A4E4-26B45D06DAF8}" sibTransId="{A344856A-0997-41C2-8FF0-FC9E7616DB0D}"/>
    <dgm:cxn modelId="{7405DDB6-215A-41BB-B8C6-9C5A1EB3F341}" srcId="{55024EE6-7E71-432B-991B-310D75F46EAB}" destId="{94B00C63-AA48-486C-A8BA-6ED96C8C62C2}" srcOrd="3" destOrd="0" parTransId="{BC7F8392-38E8-4477-B7AF-13BA31061C84}" sibTransId="{0D72A145-DC59-492A-AEB1-3367E43A3032}"/>
    <dgm:cxn modelId="{1487DBB7-028A-4FF5-99C3-C551322DB151}" type="presOf" srcId="{2AA7B6CD-8440-4254-B791-81D83AFAD0FF}" destId="{295F940D-21F8-4DE3-9D06-F5C27C84CA14}" srcOrd="0" destOrd="0" presId="urn:microsoft.com/office/officeart/2009/layout/CirclePictureHierarchy"/>
    <dgm:cxn modelId="{E534FDB7-0FEF-4CC9-B469-AEFCD72CBBE7}" type="presOf" srcId="{2B3A6950-CE7F-49E0-8F6E-2940A7E56F43}" destId="{A1D50F28-DB2F-4BCC-BFAD-8B34FB207F22}" srcOrd="0" destOrd="0" presId="urn:microsoft.com/office/officeart/2009/layout/CirclePictureHierarchy"/>
    <dgm:cxn modelId="{F5C56EB9-9A5D-4F5B-BA24-6ABAF438FB55}" type="presOf" srcId="{7090387F-9C95-4CC5-B38D-05FC91F45EB4}" destId="{61188906-8D94-460F-8958-7AA3CE45FE3B}" srcOrd="0" destOrd="0" presId="urn:microsoft.com/office/officeart/2009/layout/CirclePictureHierarchy"/>
    <dgm:cxn modelId="{A2C282BD-DC02-4E43-ACD6-250B656696E6}" type="presOf" srcId="{D11F0634-1A2C-4B78-AED3-839AF64657C0}" destId="{3363A5EE-3A7C-4632-B91F-9088F1E41246}" srcOrd="0" destOrd="0" presId="urn:microsoft.com/office/officeart/2009/layout/CirclePictureHierarchy"/>
    <dgm:cxn modelId="{F84CAFBE-13EA-4BCA-A4CA-BF4FF0A7052A}" srcId="{8B487D4F-8EEC-4BAF-A8D8-F03A6B9DEFD1}" destId="{B94A2D76-D50E-45E6-A890-18C8727ECAA1}" srcOrd="0" destOrd="0" parTransId="{04DE509B-05F8-4D18-804E-C11D2392B13D}" sibTransId="{4E653F9F-EB7E-453A-925B-29B294DB82BF}"/>
    <dgm:cxn modelId="{2262B6C0-A2CC-49ED-A0B6-89595347AD7E}" type="presOf" srcId="{CBD910CE-4E4A-43AB-BD51-AF5B6D056028}" destId="{F9906884-6A48-40F6-9BCD-8EC6452EDF3C}" srcOrd="0" destOrd="0" presId="urn:microsoft.com/office/officeart/2009/layout/CirclePictureHierarchy"/>
    <dgm:cxn modelId="{0D8046C4-1B68-4A72-A716-B84F7C8CA65C}" type="presOf" srcId="{55024EE6-7E71-432B-991B-310D75F46EAB}" destId="{EC5C919F-3586-456B-8AC8-3A7A3AF21377}" srcOrd="0" destOrd="0" presId="urn:microsoft.com/office/officeart/2009/layout/CirclePictureHierarchy"/>
    <dgm:cxn modelId="{E409A3C5-7E6B-4753-852B-FB7E2BE9D9B0}" srcId="{A4E970CC-9A43-44A5-A9F3-053286CCD7EC}" destId="{BC01A381-D77A-4D5C-B3DB-600AD398385F}" srcOrd="0" destOrd="0" parTransId="{481C764A-BAB6-4412-8D50-EAD32AD73076}" sibTransId="{299D4D1A-9D1E-4F38-8B18-030B4769D56F}"/>
    <dgm:cxn modelId="{F76735C7-F21B-4FBB-A23C-0024BE3F603B}" type="presOf" srcId="{F67D80A2-E796-42CF-A4E4-26B45D06DAF8}" destId="{E4D63FB5-8457-45B2-867F-BA0DBC43D47C}" srcOrd="0" destOrd="0" presId="urn:microsoft.com/office/officeart/2009/layout/CirclePictureHierarchy"/>
    <dgm:cxn modelId="{A5D3F8CA-2D09-41E9-B0D5-474AD2E1CADD}" type="presOf" srcId="{039DAC06-745F-4946-B10D-384428D94F97}" destId="{44790EC6-4F7F-4BA0-B15A-2C7378AE0370}" srcOrd="0" destOrd="0" presId="urn:microsoft.com/office/officeart/2009/layout/CirclePictureHierarchy"/>
    <dgm:cxn modelId="{F665E1CC-10B5-4035-99A3-EE1A6C352EF2}" type="presOf" srcId="{F3C70961-5C56-4ACD-8019-207AABC100FC}" destId="{F5357D6F-8ED4-43F5-97D3-ABCABAFE0528}" srcOrd="0" destOrd="0" presId="urn:microsoft.com/office/officeart/2009/layout/CirclePictureHierarchy"/>
    <dgm:cxn modelId="{38F4E7D0-DF84-4AEF-A289-CC97ABFCDD6B}" type="presOf" srcId="{ECE8CDE5-9263-469D-BBCC-18E154448DC0}" destId="{EFAE63A9-11F0-4C13-A09A-16BBF8F605DE}" srcOrd="0" destOrd="0" presId="urn:microsoft.com/office/officeart/2009/layout/CirclePictureHierarchy"/>
    <dgm:cxn modelId="{A68DD4D1-ED0C-4C21-AEEC-2D454D66A59E}" type="presOf" srcId="{2F936F2C-B78D-438C-9B87-BAF9EE8B04FD}" destId="{EFD4183A-5B8A-4953-B2AD-E03E4BD0B820}" srcOrd="0" destOrd="0" presId="urn:microsoft.com/office/officeart/2009/layout/CirclePictureHierarchy"/>
    <dgm:cxn modelId="{A57DF2D2-B021-456E-AD46-AB579E346CD5}" type="presOf" srcId="{8B487D4F-8EEC-4BAF-A8D8-F03A6B9DEFD1}" destId="{E07DC9B1-975C-4D24-BBA3-340F0CB2FFE9}" srcOrd="0" destOrd="0" presId="urn:microsoft.com/office/officeart/2009/layout/CirclePictureHierarchy"/>
    <dgm:cxn modelId="{199EB3DA-8F66-41BF-9A8A-FD8644A24040}" type="presOf" srcId="{94B00C63-AA48-486C-A8BA-6ED96C8C62C2}" destId="{327EF1A9-EFE5-4F44-812A-71A07C146391}" srcOrd="0" destOrd="0" presId="urn:microsoft.com/office/officeart/2009/layout/CirclePictureHierarchy"/>
    <dgm:cxn modelId="{CDCED2E2-BB13-4BD0-9C39-744BDFD9C697}" srcId="{D11F0634-1A2C-4B78-AED3-839AF64657C0}" destId="{D8C0379D-F372-4B48-9F9C-E79EA2CEEA30}" srcOrd="2" destOrd="0" parTransId="{7090387F-9C95-4CC5-B38D-05FC91F45EB4}" sibTransId="{8D169D55-39F9-407B-BC25-D4EAD819F29C}"/>
    <dgm:cxn modelId="{73938CE9-0C9B-4ADA-B4C2-32B59CE8595B}" srcId="{D11F0634-1A2C-4B78-AED3-839AF64657C0}" destId="{A6D08BE4-9E53-4FAF-B6D2-D6E67CF8DA48}" srcOrd="1" destOrd="0" parTransId="{2AA7B6CD-8440-4254-B791-81D83AFAD0FF}" sibTransId="{A9B76773-DF21-48BD-B44D-378AB817DDEA}"/>
    <dgm:cxn modelId="{0AC90EEA-9670-4FC5-BBFB-CC4BCE6915C4}" type="presOf" srcId="{A4E970CC-9A43-44A5-A9F3-053286CCD7EC}" destId="{587BDF1C-FDA1-4402-96A6-A86C0991F819}" srcOrd="0" destOrd="0" presId="urn:microsoft.com/office/officeart/2009/layout/CirclePictureHierarchy"/>
    <dgm:cxn modelId="{B2C621F6-3CA8-466F-A20C-6B790CFA8356}" type="presOf" srcId="{D8C0379D-F372-4B48-9F9C-E79EA2CEEA30}" destId="{491AD856-3E29-41DB-8BEA-2081AC2A5862}" srcOrd="0" destOrd="0" presId="urn:microsoft.com/office/officeart/2009/layout/CirclePictureHierarchy"/>
    <dgm:cxn modelId="{8EE59CF7-2CC7-4F0A-9F69-CE172BE2DE1C}" type="presOf" srcId="{A518E5CB-7E1B-429B-BC51-112D7CE7F396}" destId="{03FAFC3F-46D4-4F9D-9748-787C5F7C53DD}" srcOrd="0" destOrd="0" presId="urn:microsoft.com/office/officeart/2009/layout/CirclePictureHierarchy"/>
    <dgm:cxn modelId="{C7F9FAFB-7F8C-4546-98B6-9FEAB52DF08C}" type="presOf" srcId="{6211D9A5-008C-48D5-8DA9-F9051D83120D}" destId="{52429D71-25CB-45D3-8531-9EB504D65F77}" srcOrd="0" destOrd="0" presId="urn:microsoft.com/office/officeart/2009/layout/CirclePictureHierarchy"/>
    <dgm:cxn modelId="{6B9865B0-EC3D-47AF-A384-DA69960D5AF8}" type="presParOf" srcId="{E07DC9B1-975C-4D24-BBA3-340F0CB2FFE9}" destId="{987CD403-BD6D-4C2D-9E05-0322EFC2B62A}" srcOrd="0" destOrd="0" presId="urn:microsoft.com/office/officeart/2009/layout/CirclePictureHierarchy"/>
    <dgm:cxn modelId="{38483D8C-F58B-47DC-806A-8971AF04E008}" type="presParOf" srcId="{987CD403-BD6D-4C2D-9E05-0322EFC2B62A}" destId="{13385DAD-1E36-42B3-9E23-2204D81B27C1}" srcOrd="0" destOrd="0" presId="urn:microsoft.com/office/officeart/2009/layout/CirclePictureHierarchy"/>
    <dgm:cxn modelId="{DF83DE0F-E091-4836-B360-3C1103A7A233}" type="presParOf" srcId="{13385DAD-1E36-42B3-9E23-2204D81B27C1}" destId="{B9EF8A73-7E18-48ED-8DDF-B639A411C283}" srcOrd="0" destOrd="0" presId="urn:microsoft.com/office/officeart/2009/layout/CirclePictureHierarchy"/>
    <dgm:cxn modelId="{DEB77494-DB95-4D40-B7ED-675E11AF4775}" type="presParOf" srcId="{13385DAD-1E36-42B3-9E23-2204D81B27C1}" destId="{2018CA8F-2D07-4CCF-B878-B0963C746FB2}" srcOrd="1" destOrd="0" presId="urn:microsoft.com/office/officeart/2009/layout/CirclePictureHierarchy"/>
    <dgm:cxn modelId="{3BA1EEAE-7DF6-40F1-B64A-E59EA3AA155B}" type="presParOf" srcId="{987CD403-BD6D-4C2D-9E05-0322EFC2B62A}" destId="{FE324A3A-B615-48C1-AFD6-EB795DBC75D7}" srcOrd="1" destOrd="0" presId="urn:microsoft.com/office/officeart/2009/layout/CirclePictureHierarchy"/>
    <dgm:cxn modelId="{10DE4450-7501-4E86-B719-7F769C056B98}" type="presParOf" srcId="{E07DC9B1-975C-4D24-BBA3-340F0CB2FFE9}" destId="{4B758987-C4F0-47B8-901E-4A5F2C3D024D}" srcOrd="1" destOrd="0" presId="urn:microsoft.com/office/officeart/2009/layout/CirclePictureHierarchy"/>
    <dgm:cxn modelId="{39A7C824-9107-4A4D-9E9E-B4D456BC7ED0}" type="presParOf" srcId="{4B758987-C4F0-47B8-901E-4A5F2C3D024D}" destId="{FB62B675-E1E1-4DED-874F-6C1292D17BD7}" srcOrd="0" destOrd="0" presId="urn:microsoft.com/office/officeart/2009/layout/CirclePictureHierarchy"/>
    <dgm:cxn modelId="{0E3A0BB0-5373-46FF-AFB4-8E990B62AA3B}" type="presParOf" srcId="{FB62B675-E1E1-4DED-874F-6C1292D17BD7}" destId="{8FEC8381-98B8-4669-B484-9470B4230E43}" srcOrd="0" destOrd="0" presId="urn:microsoft.com/office/officeart/2009/layout/CirclePictureHierarchy"/>
    <dgm:cxn modelId="{6BE989BE-4299-44E7-BBD1-84CDF59A4301}" type="presParOf" srcId="{FB62B675-E1E1-4DED-874F-6C1292D17BD7}" destId="{EC5C919F-3586-456B-8AC8-3A7A3AF21377}" srcOrd="1" destOrd="0" presId="urn:microsoft.com/office/officeart/2009/layout/CirclePictureHierarchy"/>
    <dgm:cxn modelId="{892C6BBE-9526-4682-8C20-052B748D1FC4}" type="presParOf" srcId="{4B758987-C4F0-47B8-901E-4A5F2C3D024D}" destId="{57DC4D8A-8FA3-4038-92F6-D9AE57EC7884}" srcOrd="1" destOrd="0" presId="urn:microsoft.com/office/officeart/2009/layout/CirclePictureHierarchy"/>
    <dgm:cxn modelId="{9CDFD766-D2E2-4FF5-9441-340EAD63A3B2}" type="presParOf" srcId="{57DC4D8A-8FA3-4038-92F6-D9AE57EC7884}" destId="{EDC8B128-6507-4C03-8E8F-CB6FD66D54E6}" srcOrd="0" destOrd="0" presId="urn:microsoft.com/office/officeart/2009/layout/CirclePictureHierarchy"/>
    <dgm:cxn modelId="{581D3EF7-67B4-47D2-8E10-F24E7BDA225E}" type="presParOf" srcId="{57DC4D8A-8FA3-4038-92F6-D9AE57EC7884}" destId="{4B5260ED-32FE-48C1-98BC-E3E4A5D10245}" srcOrd="1" destOrd="0" presId="urn:microsoft.com/office/officeart/2009/layout/CirclePictureHierarchy"/>
    <dgm:cxn modelId="{00AC6F7E-A150-45A6-8330-02611328A1DA}" type="presParOf" srcId="{4B5260ED-32FE-48C1-98BC-E3E4A5D10245}" destId="{2B818DAC-B82B-47DC-A302-5D74D8F78413}" srcOrd="0" destOrd="0" presId="urn:microsoft.com/office/officeart/2009/layout/CirclePictureHierarchy"/>
    <dgm:cxn modelId="{81DB744C-EB95-42EA-8F7A-FA8D7EF88BEF}" type="presParOf" srcId="{2B818DAC-B82B-47DC-A302-5D74D8F78413}" destId="{19F25295-DF7D-4352-9107-7B0F8A6B2A3D}" srcOrd="0" destOrd="0" presId="urn:microsoft.com/office/officeart/2009/layout/CirclePictureHierarchy"/>
    <dgm:cxn modelId="{EB4AA1F0-4480-4A6D-9AAF-1E2E10D3AD7F}" type="presParOf" srcId="{2B818DAC-B82B-47DC-A302-5D74D8F78413}" destId="{03FAFC3F-46D4-4F9D-9748-787C5F7C53DD}" srcOrd="1" destOrd="0" presId="urn:microsoft.com/office/officeart/2009/layout/CirclePictureHierarchy"/>
    <dgm:cxn modelId="{B2D5FE09-ED07-45C3-9BFC-35C01E09BAC5}" type="presParOf" srcId="{4B5260ED-32FE-48C1-98BC-E3E4A5D10245}" destId="{BFF1F493-EF94-4068-8B91-519B566A3B99}" srcOrd="1" destOrd="0" presId="urn:microsoft.com/office/officeart/2009/layout/CirclePictureHierarchy"/>
    <dgm:cxn modelId="{499099F4-F5EF-40AD-A7A7-1BAE9C68C83D}" type="presParOf" srcId="{57DC4D8A-8FA3-4038-92F6-D9AE57EC7884}" destId="{EFD4183A-5B8A-4953-B2AD-E03E4BD0B820}" srcOrd="2" destOrd="0" presId="urn:microsoft.com/office/officeart/2009/layout/CirclePictureHierarchy"/>
    <dgm:cxn modelId="{EB53BA34-5CE3-43B8-B79B-09D2A9B4102F}" type="presParOf" srcId="{57DC4D8A-8FA3-4038-92F6-D9AE57EC7884}" destId="{DF730689-0CB2-46BA-8F02-B34714DEE602}" srcOrd="3" destOrd="0" presId="urn:microsoft.com/office/officeart/2009/layout/CirclePictureHierarchy"/>
    <dgm:cxn modelId="{E89478CD-6077-4297-912F-02D0F797FFED}" type="presParOf" srcId="{DF730689-0CB2-46BA-8F02-B34714DEE602}" destId="{591A528E-ED1C-4814-A94B-635AF7E9C735}" srcOrd="0" destOrd="0" presId="urn:microsoft.com/office/officeart/2009/layout/CirclePictureHierarchy"/>
    <dgm:cxn modelId="{FEE49273-1C35-46B3-BBB0-E43B1BEAD7C5}" type="presParOf" srcId="{591A528E-ED1C-4814-A94B-635AF7E9C735}" destId="{40936A44-9760-436B-8B1B-EDB43E0BB241}" srcOrd="0" destOrd="0" presId="urn:microsoft.com/office/officeart/2009/layout/CirclePictureHierarchy"/>
    <dgm:cxn modelId="{114FB46D-BF6C-4C48-875B-7CF3CA6B0488}" type="presParOf" srcId="{591A528E-ED1C-4814-A94B-635AF7E9C735}" destId="{182BED4F-9C00-4141-8B72-70686C3663E0}" srcOrd="1" destOrd="0" presId="urn:microsoft.com/office/officeart/2009/layout/CirclePictureHierarchy"/>
    <dgm:cxn modelId="{81672833-7033-43C5-8C6D-490F55F01EE2}" type="presParOf" srcId="{DF730689-0CB2-46BA-8F02-B34714DEE602}" destId="{A7DE4E81-DB97-4B93-A959-7CFEFBED1522}" srcOrd="1" destOrd="0" presId="urn:microsoft.com/office/officeart/2009/layout/CirclePictureHierarchy"/>
    <dgm:cxn modelId="{2F07A435-C6B5-4C3C-AF22-BB4B2598B3DB}" type="presParOf" srcId="{57DC4D8A-8FA3-4038-92F6-D9AE57EC7884}" destId="{355B4E37-DB28-407C-B231-F5EC79AF75E5}" srcOrd="4" destOrd="0" presId="urn:microsoft.com/office/officeart/2009/layout/CirclePictureHierarchy"/>
    <dgm:cxn modelId="{3F4C3A32-B8AE-4BBA-9380-32371BC0CD13}" type="presParOf" srcId="{57DC4D8A-8FA3-4038-92F6-D9AE57EC7884}" destId="{50CA6502-7807-4C3A-B444-8B07F1614CDC}" srcOrd="5" destOrd="0" presId="urn:microsoft.com/office/officeart/2009/layout/CirclePictureHierarchy"/>
    <dgm:cxn modelId="{1AA26129-E66D-4360-93A0-8D7A403E16D7}" type="presParOf" srcId="{50CA6502-7807-4C3A-B444-8B07F1614CDC}" destId="{62EED47C-8308-45CC-90E3-FB37A99B6993}" srcOrd="0" destOrd="0" presId="urn:microsoft.com/office/officeart/2009/layout/CirclePictureHierarchy"/>
    <dgm:cxn modelId="{4804695E-813C-4BC8-8E70-0CFCFC5B06D4}" type="presParOf" srcId="{62EED47C-8308-45CC-90E3-FB37A99B6993}" destId="{81D65DBC-77A4-41ED-8803-FB39B3DD040D}" srcOrd="0" destOrd="0" presId="urn:microsoft.com/office/officeart/2009/layout/CirclePictureHierarchy"/>
    <dgm:cxn modelId="{463027E0-A7E7-4901-90D5-5BD892836CB0}" type="presParOf" srcId="{62EED47C-8308-45CC-90E3-FB37A99B6993}" destId="{F9906884-6A48-40F6-9BCD-8EC6452EDF3C}" srcOrd="1" destOrd="0" presId="urn:microsoft.com/office/officeart/2009/layout/CirclePictureHierarchy"/>
    <dgm:cxn modelId="{A2DD8468-5781-4831-8DD3-FAA099179BCF}" type="presParOf" srcId="{50CA6502-7807-4C3A-B444-8B07F1614CDC}" destId="{EBB94734-BFA2-496F-9603-2B6115AE4C5B}" srcOrd="1" destOrd="0" presId="urn:microsoft.com/office/officeart/2009/layout/CirclePictureHierarchy"/>
    <dgm:cxn modelId="{3FBAD670-DE1D-4396-B839-C426E5C4E51F}" type="presParOf" srcId="{57DC4D8A-8FA3-4038-92F6-D9AE57EC7884}" destId="{0DFB85C1-07A3-45AE-AA48-CD8EDDE55633}" srcOrd="6" destOrd="0" presId="urn:microsoft.com/office/officeart/2009/layout/CirclePictureHierarchy"/>
    <dgm:cxn modelId="{B793F784-13EB-49D2-B72C-E6548C3A3FF6}" type="presParOf" srcId="{57DC4D8A-8FA3-4038-92F6-D9AE57EC7884}" destId="{673DF9CB-F484-4D32-9C37-786AB5C30750}" srcOrd="7" destOrd="0" presId="urn:microsoft.com/office/officeart/2009/layout/CirclePictureHierarchy"/>
    <dgm:cxn modelId="{D7964B9F-C13B-4213-84D1-21D6466529B9}" type="presParOf" srcId="{673DF9CB-F484-4D32-9C37-786AB5C30750}" destId="{BDE14FFD-A2C8-4DD4-A77B-FC357B1B764F}" srcOrd="0" destOrd="0" presId="urn:microsoft.com/office/officeart/2009/layout/CirclePictureHierarchy"/>
    <dgm:cxn modelId="{95540F7E-88C9-4936-8048-7D0B258CD3E4}" type="presParOf" srcId="{BDE14FFD-A2C8-4DD4-A77B-FC357B1B764F}" destId="{1FEB26E9-8C0F-46F5-97EF-4FD07EC6BD4B}" srcOrd="0" destOrd="0" presId="urn:microsoft.com/office/officeart/2009/layout/CirclePictureHierarchy"/>
    <dgm:cxn modelId="{F15C0F93-116C-4CB0-9C63-4AFD1702E448}" type="presParOf" srcId="{BDE14FFD-A2C8-4DD4-A77B-FC357B1B764F}" destId="{327EF1A9-EFE5-4F44-812A-71A07C146391}" srcOrd="1" destOrd="0" presId="urn:microsoft.com/office/officeart/2009/layout/CirclePictureHierarchy"/>
    <dgm:cxn modelId="{D48B495E-AA21-42E4-AE05-207C6BE491F5}" type="presParOf" srcId="{673DF9CB-F484-4D32-9C37-786AB5C30750}" destId="{3D5D5513-DE29-440B-99D4-11E4A74DC52F}" srcOrd="1" destOrd="0" presId="urn:microsoft.com/office/officeart/2009/layout/CirclePictureHierarchy"/>
    <dgm:cxn modelId="{7D0D9EA3-2F67-4DF3-AAC5-B9A25079FD52}" type="presParOf" srcId="{E07DC9B1-975C-4D24-BBA3-340F0CB2FFE9}" destId="{7633D2CF-9C5F-41E1-A17A-1CC0EE136333}" srcOrd="2" destOrd="0" presId="urn:microsoft.com/office/officeart/2009/layout/CirclePictureHierarchy"/>
    <dgm:cxn modelId="{E6C3FE06-5D89-4D3A-9634-61751EEA88CC}" type="presParOf" srcId="{7633D2CF-9C5F-41E1-A17A-1CC0EE136333}" destId="{40D40163-F7A1-4506-B762-395415218183}" srcOrd="0" destOrd="0" presId="urn:microsoft.com/office/officeart/2009/layout/CirclePictureHierarchy"/>
    <dgm:cxn modelId="{A89EEAE4-B1D4-48A3-B768-82A4F7A75E4E}" type="presParOf" srcId="{40D40163-F7A1-4506-B762-395415218183}" destId="{C85DE610-7993-4E88-9696-C9B19AACEB5A}" srcOrd="0" destOrd="0" presId="urn:microsoft.com/office/officeart/2009/layout/CirclePictureHierarchy"/>
    <dgm:cxn modelId="{F9CDBB7F-9C53-492F-89F9-0C3B793B1127}" type="presParOf" srcId="{40D40163-F7A1-4506-B762-395415218183}" destId="{587BDF1C-FDA1-4402-96A6-A86C0991F819}" srcOrd="1" destOrd="0" presId="urn:microsoft.com/office/officeart/2009/layout/CirclePictureHierarchy"/>
    <dgm:cxn modelId="{0E5A9213-CFD1-4325-A875-31CE7471B557}" type="presParOf" srcId="{7633D2CF-9C5F-41E1-A17A-1CC0EE136333}" destId="{FF821D86-1D82-4953-A8BA-F2DA4696EB0C}" srcOrd="1" destOrd="0" presId="urn:microsoft.com/office/officeart/2009/layout/CirclePictureHierarchy"/>
    <dgm:cxn modelId="{262D057A-E835-4B39-B27F-35360DFA8454}" type="presParOf" srcId="{FF821D86-1D82-4953-A8BA-F2DA4696EB0C}" destId="{98AEE83E-3C1D-4F88-952E-FA099987EA14}" srcOrd="0" destOrd="0" presId="urn:microsoft.com/office/officeart/2009/layout/CirclePictureHierarchy"/>
    <dgm:cxn modelId="{FC653D3E-4FDD-4C0D-B906-4717B30A6500}" type="presParOf" srcId="{FF821D86-1D82-4953-A8BA-F2DA4696EB0C}" destId="{E975F99D-9121-422D-AC6A-629A1628664E}" srcOrd="1" destOrd="0" presId="urn:microsoft.com/office/officeart/2009/layout/CirclePictureHierarchy"/>
    <dgm:cxn modelId="{0C3791CB-5CDD-45C1-884E-9C30880EB899}" type="presParOf" srcId="{E975F99D-9121-422D-AC6A-629A1628664E}" destId="{2DDD3E63-5CBF-4B61-A9C2-2EC5BA700489}" srcOrd="0" destOrd="0" presId="urn:microsoft.com/office/officeart/2009/layout/CirclePictureHierarchy"/>
    <dgm:cxn modelId="{E800AA87-AAB6-479F-9C44-F83200353839}" type="presParOf" srcId="{2DDD3E63-5CBF-4B61-A9C2-2EC5BA700489}" destId="{B62534B4-03EF-4285-AA08-D757AFD69C97}" srcOrd="0" destOrd="0" presId="urn:microsoft.com/office/officeart/2009/layout/CirclePictureHierarchy"/>
    <dgm:cxn modelId="{4A6A90C6-71FD-461A-A8B3-64F3B2D21C8B}" type="presParOf" srcId="{2DDD3E63-5CBF-4B61-A9C2-2EC5BA700489}" destId="{2550C96A-CD84-4AC0-BA6A-CA69D3FF6F5C}" srcOrd="1" destOrd="0" presId="urn:microsoft.com/office/officeart/2009/layout/CirclePictureHierarchy"/>
    <dgm:cxn modelId="{C502264C-FC18-45CA-A0CC-BDA7044E3C54}" type="presParOf" srcId="{E975F99D-9121-422D-AC6A-629A1628664E}" destId="{07C503A6-BABE-4193-BD58-950231FA5088}" srcOrd="1" destOrd="0" presId="urn:microsoft.com/office/officeart/2009/layout/CirclePictureHierarchy"/>
    <dgm:cxn modelId="{6097DFF6-2437-4D0A-A54D-6C961270B7E0}" type="presParOf" srcId="{FF821D86-1D82-4953-A8BA-F2DA4696EB0C}" destId="{E4D63FB5-8457-45B2-867F-BA0DBC43D47C}" srcOrd="2" destOrd="0" presId="urn:microsoft.com/office/officeart/2009/layout/CirclePictureHierarchy"/>
    <dgm:cxn modelId="{8B1F2B1C-2132-4F78-9AF5-5D5F5DE2140F}" type="presParOf" srcId="{FF821D86-1D82-4953-A8BA-F2DA4696EB0C}" destId="{74E82B24-0D13-4044-B05C-C0842477205F}" srcOrd="3" destOrd="0" presId="urn:microsoft.com/office/officeart/2009/layout/CirclePictureHierarchy"/>
    <dgm:cxn modelId="{F1F59DDA-C613-4421-ACF1-3E2001686A3F}" type="presParOf" srcId="{74E82B24-0D13-4044-B05C-C0842477205F}" destId="{C13A3130-664C-4525-A88A-F65C77CE06CD}" srcOrd="0" destOrd="0" presId="urn:microsoft.com/office/officeart/2009/layout/CirclePictureHierarchy"/>
    <dgm:cxn modelId="{C3336D93-80DD-4C08-8EC8-E48DEBEA1214}" type="presParOf" srcId="{C13A3130-664C-4525-A88A-F65C77CE06CD}" destId="{DB3E0AF1-39ED-4063-B7D6-DAB3D4DFCC59}" srcOrd="0" destOrd="0" presId="urn:microsoft.com/office/officeart/2009/layout/CirclePictureHierarchy"/>
    <dgm:cxn modelId="{17AE4DE0-FE1F-48A5-8281-203F9DAB8545}" type="presParOf" srcId="{C13A3130-664C-4525-A88A-F65C77CE06CD}" destId="{F5357D6F-8ED4-43F5-97D3-ABCABAFE0528}" srcOrd="1" destOrd="0" presId="urn:microsoft.com/office/officeart/2009/layout/CirclePictureHierarchy"/>
    <dgm:cxn modelId="{1543898A-209F-440B-8013-D5964621B712}" type="presParOf" srcId="{74E82B24-0D13-4044-B05C-C0842477205F}" destId="{91469343-94E1-41EB-98F7-792883D74751}" srcOrd="1" destOrd="0" presId="urn:microsoft.com/office/officeart/2009/layout/CirclePictureHierarchy"/>
    <dgm:cxn modelId="{3B5A3222-C5D4-4F5C-A998-F6B673084736}" type="presParOf" srcId="{FF821D86-1D82-4953-A8BA-F2DA4696EB0C}" destId="{373C4E66-B048-4EFE-879A-38B80D4C47BD}" srcOrd="4" destOrd="0" presId="urn:microsoft.com/office/officeart/2009/layout/CirclePictureHierarchy"/>
    <dgm:cxn modelId="{24BEF925-F242-4413-91BB-FE24CDDF8C23}" type="presParOf" srcId="{FF821D86-1D82-4953-A8BA-F2DA4696EB0C}" destId="{7A8E04CA-E94B-438B-873A-BF6D95D33617}" srcOrd="5" destOrd="0" presId="urn:microsoft.com/office/officeart/2009/layout/CirclePictureHierarchy"/>
    <dgm:cxn modelId="{A674C09D-B5B3-4A82-8E61-DEAFD7CFD55A}" type="presParOf" srcId="{7A8E04CA-E94B-438B-873A-BF6D95D33617}" destId="{2F9F27AD-930B-4D83-8C4B-FA81A045A5C3}" srcOrd="0" destOrd="0" presId="urn:microsoft.com/office/officeart/2009/layout/CirclePictureHierarchy"/>
    <dgm:cxn modelId="{63675EBD-CBBC-42CB-BFD3-8B173345CF01}" type="presParOf" srcId="{2F9F27AD-930B-4D83-8C4B-FA81A045A5C3}" destId="{AAF51218-B740-41EF-8E0A-2DE799EF0A2C}" srcOrd="0" destOrd="0" presId="urn:microsoft.com/office/officeart/2009/layout/CirclePictureHierarchy"/>
    <dgm:cxn modelId="{6EC87EFC-97D0-4CB9-BADE-2E0A6F72BD69}" type="presParOf" srcId="{2F9F27AD-930B-4D83-8C4B-FA81A045A5C3}" destId="{3363A5EE-3A7C-4632-B91F-9088F1E41246}" srcOrd="1" destOrd="0" presId="urn:microsoft.com/office/officeart/2009/layout/CirclePictureHierarchy"/>
    <dgm:cxn modelId="{3BB2D2DD-F3D2-40D5-BD3C-4FA4DFD90FD9}" type="presParOf" srcId="{7A8E04CA-E94B-438B-873A-BF6D95D33617}" destId="{501936D0-92BF-4FB1-8F0E-323E56668642}" srcOrd="1" destOrd="0" presId="urn:microsoft.com/office/officeart/2009/layout/CirclePictureHierarchy"/>
    <dgm:cxn modelId="{EB522DB3-7CC4-424B-ACE6-F7A6F9441113}" type="presParOf" srcId="{501936D0-92BF-4FB1-8F0E-323E56668642}" destId="{6726F910-76DB-4100-B4EC-D3786841C114}" srcOrd="0" destOrd="0" presId="urn:microsoft.com/office/officeart/2009/layout/CirclePictureHierarchy"/>
    <dgm:cxn modelId="{2771C95E-6279-4DF3-A46B-4289A1668971}" type="presParOf" srcId="{501936D0-92BF-4FB1-8F0E-323E56668642}" destId="{42C4F8AA-44E6-4BCF-8B12-6D5C7E176DE3}" srcOrd="1" destOrd="0" presId="urn:microsoft.com/office/officeart/2009/layout/CirclePictureHierarchy"/>
    <dgm:cxn modelId="{06391F82-8EA6-4DB3-8393-6067EE7E81A4}" type="presParOf" srcId="{42C4F8AA-44E6-4BCF-8B12-6D5C7E176DE3}" destId="{0875E214-4605-41DB-AEBA-DF3B61512740}" srcOrd="0" destOrd="0" presId="urn:microsoft.com/office/officeart/2009/layout/CirclePictureHierarchy"/>
    <dgm:cxn modelId="{A8595770-7B1A-4E79-92F9-37E97BFC9753}" type="presParOf" srcId="{0875E214-4605-41DB-AEBA-DF3B61512740}" destId="{55720803-6CF9-4C0A-A329-70F97B93942F}" srcOrd="0" destOrd="0" presId="urn:microsoft.com/office/officeart/2009/layout/CirclePictureHierarchy"/>
    <dgm:cxn modelId="{D7C7967D-6C96-4DE0-909C-8A3127C398FB}" type="presParOf" srcId="{0875E214-4605-41DB-AEBA-DF3B61512740}" destId="{673822D3-F94D-4116-A540-3691030283B7}" srcOrd="1" destOrd="0" presId="urn:microsoft.com/office/officeart/2009/layout/CirclePictureHierarchy"/>
    <dgm:cxn modelId="{3DE573DE-5D48-4D25-A348-24A8CE0126C1}" type="presParOf" srcId="{42C4F8AA-44E6-4BCF-8B12-6D5C7E176DE3}" destId="{FA821D22-943E-43A4-A031-ADD687D3ECE6}" srcOrd="1" destOrd="0" presId="urn:microsoft.com/office/officeart/2009/layout/CirclePictureHierarchy"/>
    <dgm:cxn modelId="{40E58A2C-F53D-47C3-9C26-AD2D3C903127}" type="presParOf" srcId="{501936D0-92BF-4FB1-8F0E-323E56668642}" destId="{295F940D-21F8-4DE3-9D06-F5C27C84CA14}" srcOrd="2" destOrd="0" presId="urn:microsoft.com/office/officeart/2009/layout/CirclePictureHierarchy"/>
    <dgm:cxn modelId="{57A0DE3D-1CDE-4A58-9524-6A856A4761FE}" type="presParOf" srcId="{501936D0-92BF-4FB1-8F0E-323E56668642}" destId="{1D6EBC1B-FCAB-4584-8813-79E91FE94B6F}" srcOrd="3" destOrd="0" presId="urn:microsoft.com/office/officeart/2009/layout/CirclePictureHierarchy"/>
    <dgm:cxn modelId="{0E07E974-1783-45C8-BE69-DABB229716EB}" type="presParOf" srcId="{1D6EBC1B-FCAB-4584-8813-79E91FE94B6F}" destId="{FBC5B8C3-9BFA-4996-9743-1858A654A74E}" srcOrd="0" destOrd="0" presId="urn:microsoft.com/office/officeart/2009/layout/CirclePictureHierarchy"/>
    <dgm:cxn modelId="{0C669AC1-8BB6-42AD-9D4C-8A54FA9358A5}" type="presParOf" srcId="{FBC5B8C3-9BFA-4996-9743-1858A654A74E}" destId="{876AFFF1-50E5-40C2-89D2-F1E2639E6ACD}" srcOrd="0" destOrd="0" presId="urn:microsoft.com/office/officeart/2009/layout/CirclePictureHierarchy"/>
    <dgm:cxn modelId="{FFD633ED-8EA5-462C-AD28-90F357BF6D52}" type="presParOf" srcId="{FBC5B8C3-9BFA-4996-9743-1858A654A74E}" destId="{BF45C1BB-59F5-4383-A98E-B68D1AD2F146}" srcOrd="1" destOrd="0" presId="urn:microsoft.com/office/officeart/2009/layout/CirclePictureHierarchy"/>
    <dgm:cxn modelId="{57E57A36-FD7E-4297-AFB9-67C81219C106}" type="presParOf" srcId="{1D6EBC1B-FCAB-4584-8813-79E91FE94B6F}" destId="{655DB8E6-1645-461F-9558-B94D2CAE155F}" srcOrd="1" destOrd="0" presId="urn:microsoft.com/office/officeart/2009/layout/CirclePictureHierarchy"/>
    <dgm:cxn modelId="{030302FF-E627-463A-A1C4-271F333167F1}" type="presParOf" srcId="{501936D0-92BF-4FB1-8F0E-323E56668642}" destId="{61188906-8D94-460F-8958-7AA3CE45FE3B}" srcOrd="4" destOrd="0" presId="urn:microsoft.com/office/officeart/2009/layout/CirclePictureHierarchy"/>
    <dgm:cxn modelId="{FDEB2F97-DF6E-4324-A1C1-4FCA6F63E6B2}" type="presParOf" srcId="{501936D0-92BF-4FB1-8F0E-323E56668642}" destId="{F96355E0-7308-4870-B71C-3F5955FCDF43}" srcOrd="5" destOrd="0" presId="urn:microsoft.com/office/officeart/2009/layout/CirclePictureHierarchy"/>
    <dgm:cxn modelId="{65CB0F3E-0D07-4C65-B220-BDB7B0155B99}" type="presParOf" srcId="{F96355E0-7308-4870-B71C-3F5955FCDF43}" destId="{E3227B00-2C10-4C52-AA51-7287380EBF87}" srcOrd="0" destOrd="0" presId="urn:microsoft.com/office/officeart/2009/layout/CirclePictureHierarchy"/>
    <dgm:cxn modelId="{A48E0F6E-E6D3-4500-A9D2-9E59F32B692C}" type="presParOf" srcId="{E3227B00-2C10-4C52-AA51-7287380EBF87}" destId="{4AF85C97-4BCC-48E5-B79B-E772B362E785}" srcOrd="0" destOrd="0" presId="urn:microsoft.com/office/officeart/2009/layout/CirclePictureHierarchy"/>
    <dgm:cxn modelId="{FEE4990B-4DC6-4FF3-9AC9-B94B90EE8307}" type="presParOf" srcId="{E3227B00-2C10-4C52-AA51-7287380EBF87}" destId="{491AD856-3E29-41DB-8BEA-2081AC2A5862}" srcOrd="1" destOrd="0" presId="urn:microsoft.com/office/officeart/2009/layout/CirclePictureHierarchy"/>
    <dgm:cxn modelId="{B95EB81D-D9EB-4C80-837A-9250141774FE}" type="presParOf" srcId="{F96355E0-7308-4870-B71C-3F5955FCDF43}" destId="{713D2105-3620-40C8-A95D-DB54F36A48EB}" srcOrd="1" destOrd="0" presId="urn:microsoft.com/office/officeart/2009/layout/CirclePictureHierarchy"/>
    <dgm:cxn modelId="{B27A7E08-BF42-4083-9C6C-3C1EB0922937}" type="presParOf" srcId="{501936D0-92BF-4FB1-8F0E-323E56668642}" destId="{52429D71-25CB-45D3-8531-9EB504D65F77}" srcOrd="6" destOrd="0" presId="urn:microsoft.com/office/officeart/2009/layout/CirclePictureHierarchy"/>
    <dgm:cxn modelId="{7DF0F12D-6F7B-4694-B20F-2592EA41E1A9}" type="presParOf" srcId="{501936D0-92BF-4FB1-8F0E-323E56668642}" destId="{FDCD80C1-8DF1-4F4A-9E44-D622F452A09C}" srcOrd="7" destOrd="0" presId="urn:microsoft.com/office/officeart/2009/layout/CirclePictureHierarchy"/>
    <dgm:cxn modelId="{D630918C-BC5C-47FF-90FC-51D393DB684A}" type="presParOf" srcId="{FDCD80C1-8DF1-4F4A-9E44-D622F452A09C}" destId="{0F647F1E-4DED-485E-AB66-CDD4EF683B3C}" srcOrd="0" destOrd="0" presId="urn:microsoft.com/office/officeart/2009/layout/CirclePictureHierarchy"/>
    <dgm:cxn modelId="{D2B05993-9E86-4F3D-A525-B7F27E470EBD}" type="presParOf" srcId="{0F647F1E-4DED-485E-AB66-CDD4EF683B3C}" destId="{C0DF2873-0AE7-494F-8C40-DA53174EB327}" srcOrd="0" destOrd="0" presId="urn:microsoft.com/office/officeart/2009/layout/CirclePictureHierarchy"/>
    <dgm:cxn modelId="{E451F46E-F72C-438A-B845-CE9FC73226B0}" type="presParOf" srcId="{0F647F1E-4DED-485E-AB66-CDD4EF683B3C}" destId="{11BECF07-3A05-43B1-A4C7-197554A8C42A}" srcOrd="1" destOrd="0" presId="urn:microsoft.com/office/officeart/2009/layout/CirclePictureHierarchy"/>
    <dgm:cxn modelId="{DF7C3BEE-E718-404F-98BD-F2AE83F62502}" type="presParOf" srcId="{FDCD80C1-8DF1-4F4A-9E44-D622F452A09C}" destId="{BC1DAD08-884D-435A-AC0C-E1FB41E9BE7C}" srcOrd="1" destOrd="0" presId="urn:microsoft.com/office/officeart/2009/layout/CirclePictureHierarchy"/>
    <dgm:cxn modelId="{F9D77352-C1FA-48AF-8FC9-80B8E21297D8}" type="presParOf" srcId="{501936D0-92BF-4FB1-8F0E-323E56668642}" destId="{A1D50F28-DB2F-4BCC-BFAD-8B34FB207F22}" srcOrd="8" destOrd="0" presId="urn:microsoft.com/office/officeart/2009/layout/CirclePictureHierarchy"/>
    <dgm:cxn modelId="{F7C50190-AD4E-4D03-AF3E-D2966C47C0DA}" type="presParOf" srcId="{501936D0-92BF-4FB1-8F0E-323E56668642}" destId="{7F24B6F5-D497-49E3-958B-DD76F2463E6F}" srcOrd="9" destOrd="0" presId="urn:microsoft.com/office/officeart/2009/layout/CirclePictureHierarchy"/>
    <dgm:cxn modelId="{7E54585D-8506-48CB-9A6B-F13621B4AC52}" type="presParOf" srcId="{7F24B6F5-D497-49E3-958B-DD76F2463E6F}" destId="{E74C24E7-EF52-4546-A1BB-863A7F9375C9}" srcOrd="0" destOrd="0" presId="urn:microsoft.com/office/officeart/2009/layout/CirclePictureHierarchy"/>
    <dgm:cxn modelId="{25829643-4623-4565-8CEA-1DE5F453A04C}" type="presParOf" srcId="{E74C24E7-EF52-4546-A1BB-863A7F9375C9}" destId="{4325AC91-D6FD-44F5-8A69-3F8930F181C8}" srcOrd="0" destOrd="0" presId="urn:microsoft.com/office/officeart/2009/layout/CirclePictureHierarchy"/>
    <dgm:cxn modelId="{7154A147-7368-4A81-A3E4-3F20A0EF12A4}" type="presParOf" srcId="{E74C24E7-EF52-4546-A1BB-863A7F9375C9}" destId="{84AB0209-0DE4-4C6F-A685-8D684BF7F2AB}" srcOrd="1" destOrd="0" presId="urn:microsoft.com/office/officeart/2009/layout/CirclePictureHierarchy"/>
    <dgm:cxn modelId="{C5284527-2211-40E7-8267-650E1337FECF}" type="presParOf" srcId="{7F24B6F5-D497-49E3-958B-DD76F2463E6F}" destId="{1EFD90CC-53E2-4E8B-B73E-1B27698C8CBE}" srcOrd="1" destOrd="0" presId="urn:microsoft.com/office/officeart/2009/layout/CirclePictureHierarchy"/>
    <dgm:cxn modelId="{54469700-E93E-4702-8656-9F09EE38F388}" type="presParOf" srcId="{501936D0-92BF-4FB1-8F0E-323E56668642}" destId="{EFAE63A9-11F0-4C13-A09A-16BBF8F605DE}" srcOrd="10" destOrd="0" presId="urn:microsoft.com/office/officeart/2009/layout/CirclePictureHierarchy"/>
    <dgm:cxn modelId="{9A656D46-24AD-4B91-8DE8-488F90C05341}" type="presParOf" srcId="{501936D0-92BF-4FB1-8F0E-323E56668642}" destId="{ADEF1E5A-5A5B-4AD3-AFF2-EFBDD491BA65}" srcOrd="11" destOrd="0" presId="urn:microsoft.com/office/officeart/2009/layout/CirclePictureHierarchy"/>
    <dgm:cxn modelId="{086EC01E-C746-4358-B06A-9C949D076C10}" type="presParOf" srcId="{ADEF1E5A-5A5B-4AD3-AFF2-EFBDD491BA65}" destId="{BD909CBA-223B-438E-8646-D2E86EBCDE02}" srcOrd="0" destOrd="0" presId="urn:microsoft.com/office/officeart/2009/layout/CirclePictureHierarchy"/>
    <dgm:cxn modelId="{90F137E8-4EF2-41F8-8243-E380820C2807}" type="presParOf" srcId="{BD909CBA-223B-438E-8646-D2E86EBCDE02}" destId="{56E91CAF-3B2E-4BD4-B13A-A750797AD322}" srcOrd="0" destOrd="0" presId="urn:microsoft.com/office/officeart/2009/layout/CirclePictureHierarchy"/>
    <dgm:cxn modelId="{1ED6C9A1-2452-4D2C-87BE-A3291EE28A8B}" type="presParOf" srcId="{BD909CBA-223B-438E-8646-D2E86EBCDE02}" destId="{44F8D7D4-0425-4CB0-8A77-E8824D468AB7}" srcOrd="1" destOrd="0" presId="urn:microsoft.com/office/officeart/2009/layout/CirclePictureHierarchy"/>
    <dgm:cxn modelId="{542EB2F3-04A9-42D8-9371-D2C433E943FF}" type="presParOf" srcId="{ADEF1E5A-5A5B-4AD3-AFF2-EFBDD491BA65}" destId="{A3633CBE-8CE4-424F-85D8-9F7378D9EA13}" srcOrd="1" destOrd="0" presId="urn:microsoft.com/office/officeart/2009/layout/CirclePictureHierarchy"/>
    <dgm:cxn modelId="{DAC8EAE0-3093-4909-AA86-7A6237E1EC6F}" type="presParOf" srcId="{501936D0-92BF-4FB1-8F0E-323E56668642}" destId="{44790EC6-4F7F-4BA0-B15A-2C7378AE0370}" srcOrd="12" destOrd="0" presId="urn:microsoft.com/office/officeart/2009/layout/CirclePictureHierarchy"/>
    <dgm:cxn modelId="{9F631A2F-CC77-4E09-830A-43536A5BD9C6}" type="presParOf" srcId="{501936D0-92BF-4FB1-8F0E-323E56668642}" destId="{C524A60E-65DF-49D7-93F0-A36950C5C73A}" srcOrd="13" destOrd="0" presId="urn:microsoft.com/office/officeart/2009/layout/CirclePictureHierarchy"/>
    <dgm:cxn modelId="{3E754123-436E-4B49-8DF4-8E97243B48E3}" type="presParOf" srcId="{C524A60E-65DF-49D7-93F0-A36950C5C73A}" destId="{4BE99959-957F-4924-9DB4-3272D2D6D5BB}" srcOrd="0" destOrd="0" presId="urn:microsoft.com/office/officeart/2009/layout/CirclePictureHierarchy"/>
    <dgm:cxn modelId="{D486525B-6E8A-4640-8EF3-AC510B5EC586}" type="presParOf" srcId="{4BE99959-957F-4924-9DB4-3272D2D6D5BB}" destId="{C99CC65A-E6E7-4E1E-AA78-5CFCC5CBE509}" srcOrd="0" destOrd="0" presId="urn:microsoft.com/office/officeart/2009/layout/CirclePictureHierarchy"/>
    <dgm:cxn modelId="{47A614B4-812A-40CE-B337-7E22E3C7F6C6}" type="presParOf" srcId="{4BE99959-957F-4924-9DB4-3272D2D6D5BB}" destId="{6902FB78-F299-4C9A-A5E7-0D7141534562}" srcOrd="1" destOrd="0" presId="urn:microsoft.com/office/officeart/2009/layout/CirclePictureHierarchy"/>
    <dgm:cxn modelId="{2D953E26-175E-4691-BE6E-49820973F278}" type="presParOf" srcId="{C524A60E-65DF-49D7-93F0-A36950C5C73A}" destId="{65F153E9-0F9A-429D-A2BB-73E1414C67B3}" srcOrd="1" destOrd="0" presId="urn:microsoft.com/office/officeart/2009/layout/CirclePictureHierarchy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26A598-6E7F-40D4-96CE-0FDC9B9D3BBA}">
      <dsp:nvSpPr>
        <dsp:cNvPr id="0" name=""/>
        <dsp:cNvSpPr/>
      </dsp:nvSpPr>
      <dsp:spPr>
        <a:xfrm>
          <a:off x="369252" y="1027299"/>
          <a:ext cx="2723637" cy="72602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Otorgamiento de medidas de protección</a:t>
          </a:r>
          <a:endParaRPr lang="es-GT" sz="1800" kern="1200" dirty="0"/>
        </a:p>
      </dsp:txBody>
      <dsp:txXfrm>
        <a:off x="404694" y="1062741"/>
        <a:ext cx="2652753" cy="655145"/>
      </dsp:txXfrm>
    </dsp:sp>
    <dsp:sp modelId="{DCF4BD74-58D4-4729-8924-3F1297BF7062}">
      <dsp:nvSpPr>
        <dsp:cNvPr id="0" name=""/>
        <dsp:cNvSpPr/>
      </dsp:nvSpPr>
      <dsp:spPr>
        <a:xfrm>
          <a:off x="121887" y="1764067"/>
          <a:ext cx="3000313" cy="12464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054" tIns="22860" rIns="128016" bIns="22860" numCol="1" spcCol="1270" anchor="t" anchorCtr="0">
          <a:noAutofit/>
        </a:bodyPr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None/>
          </a:pPr>
          <a:r>
            <a:rPr lang="es-ES" sz="1800" kern="1200" dirty="0">
              <a:solidFill>
                <a:schemeClr val="tx1"/>
              </a:solidFill>
            </a:rPr>
            <a:t>	</a:t>
          </a:r>
          <a:r>
            <a:rPr lang="es-ES" sz="1600" kern="1200" dirty="0">
              <a:solidFill>
                <a:schemeClr val="tx1"/>
              </a:solidFill>
            </a:rPr>
            <a:t>Las</a:t>
          </a:r>
          <a:r>
            <a:rPr lang="es-ES" sz="1600" kern="1200" baseline="0" dirty="0">
              <a:solidFill>
                <a:schemeClr val="tx1"/>
              </a:solidFill>
            </a:rPr>
            <a:t> medidas de Protección al denunciante se dan al día siguiente de la presentación de la denuncia y contempla lo siguiente:</a:t>
          </a:r>
          <a:endParaRPr lang="es-GT" sz="1800" kern="1200" dirty="0">
            <a:solidFill>
              <a:schemeClr val="tx1"/>
            </a:solidFill>
          </a:endParaRPr>
        </a:p>
      </dsp:txBody>
      <dsp:txXfrm>
        <a:off x="121887" y="1764067"/>
        <a:ext cx="3000313" cy="12464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9C397B-3E12-4A3C-9F4A-C5079D5A979D}">
      <dsp:nvSpPr>
        <dsp:cNvPr id="0" name=""/>
        <dsp:cNvSpPr/>
      </dsp:nvSpPr>
      <dsp:spPr>
        <a:xfrm>
          <a:off x="2018360" y="4517374"/>
          <a:ext cx="3284828" cy="397878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EC910C-72C4-4C68-8A23-AABD4427B2DB}">
      <dsp:nvSpPr>
        <dsp:cNvPr id="0" name=""/>
        <dsp:cNvSpPr/>
      </dsp:nvSpPr>
      <dsp:spPr>
        <a:xfrm flipV="1">
          <a:off x="2950333" y="3929537"/>
          <a:ext cx="2341338" cy="11226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CF093D-4CCA-443F-B591-818B811EAE88}">
      <dsp:nvSpPr>
        <dsp:cNvPr id="0" name=""/>
        <dsp:cNvSpPr/>
      </dsp:nvSpPr>
      <dsp:spPr>
        <a:xfrm>
          <a:off x="3459763" y="2536671"/>
          <a:ext cx="2528080" cy="120577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7976C8-AC2B-44A6-A93D-B957093258BD}">
      <dsp:nvSpPr>
        <dsp:cNvPr id="0" name=""/>
        <dsp:cNvSpPr/>
      </dsp:nvSpPr>
      <dsp:spPr>
        <a:xfrm>
          <a:off x="2274637" y="1808913"/>
          <a:ext cx="4435780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BBA9E4-6AB9-4755-A436-D66F08B8201B}">
      <dsp:nvSpPr>
        <dsp:cNvPr id="0" name=""/>
        <dsp:cNvSpPr/>
      </dsp:nvSpPr>
      <dsp:spPr>
        <a:xfrm>
          <a:off x="434036" y="1602302"/>
          <a:ext cx="3579156" cy="351390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31731A-C712-4D73-81C6-0B0B78689066}">
      <dsp:nvSpPr>
        <dsp:cNvPr id="0" name=""/>
        <dsp:cNvSpPr/>
      </dsp:nvSpPr>
      <dsp:spPr>
        <a:xfrm>
          <a:off x="72170" y="0"/>
          <a:ext cx="4594520" cy="79744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GT" sz="1800" b="1" kern="1200" dirty="0">
              <a:solidFill>
                <a:schemeClr val="tx2">
                  <a:lumMod val="75000"/>
                </a:schemeClr>
              </a:solidFill>
              <a:latin typeface="Red Hat Display" panose="02010503040201060303" pitchFamily="2" charset="0"/>
            </a:rPr>
            <a:t>PUEDES UTILIZAR LOS SIGUIENTES MEDIOS PARA COMUNICAR TUS DENUNCIAS DE MANERA:</a:t>
          </a:r>
        </a:p>
      </dsp:txBody>
      <dsp:txXfrm>
        <a:off x="72170" y="0"/>
        <a:ext cx="4594520" cy="797440"/>
      </dsp:txXfrm>
    </dsp:sp>
    <dsp:sp modelId="{DA2CC0E1-971E-4F4B-ADFD-1DD1A0FA2969}">
      <dsp:nvSpPr>
        <dsp:cNvPr id="0" name=""/>
        <dsp:cNvSpPr/>
      </dsp:nvSpPr>
      <dsp:spPr>
        <a:xfrm>
          <a:off x="6223442" y="1357135"/>
          <a:ext cx="990732" cy="990732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80F8F6-C5D7-432C-8C50-49375AB2B113}">
      <dsp:nvSpPr>
        <dsp:cNvPr id="0" name=""/>
        <dsp:cNvSpPr/>
      </dsp:nvSpPr>
      <dsp:spPr>
        <a:xfrm>
          <a:off x="7108568" y="807299"/>
          <a:ext cx="1823215" cy="9907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0" rIns="4572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GT" sz="1200" b="1" kern="1200" dirty="0">
              <a:latin typeface="Red Hat Display" panose="02010503040201060303" pitchFamily="2" charset="0"/>
            </a:rPr>
            <a:t>LINEAS TELEFÓNICAS</a:t>
          </a:r>
        </a:p>
      </dsp:txBody>
      <dsp:txXfrm>
        <a:off x="7108568" y="807299"/>
        <a:ext cx="1823215" cy="990732"/>
      </dsp:txXfrm>
    </dsp:sp>
    <dsp:sp modelId="{66D4DEF7-13B0-4356-8314-9D21EA28CC6D}">
      <dsp:nvSpPr>
        <dsp:cNvPr id="0" name=""/>
        <dsp:cNvSpPr/>
      </dsp:nvSpPr>
      <dsp:spPr>
        <a:xfrm>
          <a:off x="5999175" y="2398787"/>
          <a:ext cx="846987" cy="990732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E75BB0-702D-48A8-88F1-9C7673B04A9A}">
      <dsp:nvSpPr>
        <dsp:cNvPr id="0" name=""/>
        <dsp:cNvSpPr/>
      </dsp:nvSpPr>
      <dsp:spPr>
        <a:xfrm>
          <a:off x="6700282" y="2398331"/>
          <a:ext cx="2306377" cy="9907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0" rIns="5334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GT" sz="1400" b="1" kern="1200" dirty="0">
              <a:latin typeface="Red Hat Display" panose="02010503040201060303" pitchFamily="2" charset="0"/>
            </a:rPr>
            <a:t>ESCANEANDO EL CÓDIGO QR</a:t>
          </a:r>
        </a:p>
      </dsp:txBody>
      <dsp:txXfrm>
        <a:off x="6700282" y="2398331"/>
        <a:ext cx="2306377" cy="990732"/>
      </dsp:txXfrm>
    </dsp:sp>
    <dsp:sp modelId="{3C0D2D62-0B24-4213-9DF2-602C822981AA}">
      <dsp:nvSpPr>
        <dsp:cNvPr id="0" name=""/>
        <dsp:cNvSpPr/>
      </dsp:nvSpPr>
      <dsp:spPr>
        <a:xfrm>
          <a:off x="5155343" y="3466295"/>
          <a:ext cx="990732" cy="990732"/>
        </a:xfrm>
        <a:prstGeom prst="ellipse">
          <a:avLst/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DFF665-51A8-41A2-BB63-11AB575F3B82}">
      <dsp:nvSpPr>
        <dsp:cNvPr id="0" name=""/>
        <dsp:cNvSpPr/>
      </dsp:nvSpPr>
      <dsp:spPr>
        <a:xfrm>
          <a:off x="6168139" y="3691350"/>
          <a:ext cx="2566548" cy="5886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0" rIns="4191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altLang="zh-CN" sz="1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微软雅黑"/>
              <a:cs typeface="+mn-cs"/>
              <a:hlinkClick xmlns:r="http://schemas.openxmlformats.org/officeDocument/2006/relationships"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Ingresando a: </a:t>
          </a:r>
          <a:r>
            <a:rPr kumimoji="0" lang="en-US" altLang="zh-CN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  <a:hlinkClick xmlns:r="http://schemas.openxmlformats.org/officeDocument/2006/relationships" r:id="rId5"/>
            </a:rPr>
            <a:t>https://sofidya.com/elcreditohipotecarionacionalchn/canal-etico</a:t>
          </a:r>
          <a:endParaRPr kumimoji="0" lang="en-US" altLang="zh-CN" sz="1100" b="0" i="0" u="none" strike="noStrike" kern="1200" cap="none" spc="0" normalizeH="0" baseline="0" noProof="0" dirty="0">
            <a:ln>
              <a:noFill/>
            </a:ln>
            <a:solidFill>
              <a:srgbClr val="002060"/>
            </a:solidFill>
            <a:effectLst/>
            <a:uLnTx/>
            <a:uFillTx/>
            <a:latin typeface="Arial"/>
            <a:ea typeface="微软雅黑"/>
            <a:cs typeface="+mn-cs"/>
          </a:endParaRPr>
        </a:p>
      </dsp:txBody>
      <dsp:txXfrm>
        <a:off x="6168139" y="3691350"/>
        <a:ext cx="2566548" cy="588633"/>
      </dsp:txXfrm>
    </dsp:sp>
    <dsp:sp modelId="{07CDC1B7-95CA-4465-8BAB-D32752EF6BFA}">
      <dsp:nvSpPr>
        <dsp:cNvPr id="0" name=""/>
        <dsp:cNvSpPr/>
      </dsp:nvSpPr>
      <dsp:spPr>
        <a:xfrm>
          <a:off x="5374899" y="4445769"/>
          <a:ext cx="990732" cy="990732"/>
        </a:xfrm>
        <a:prstGeom prst="ellipse">
          <a:avLst/>
        </a:prstGeom>
        <a:blipFill rotWithShape="1">
          <a:blip xmlns:r="http://schemas.openxmlformats.org/officeDocument/2006/relationships" r:embed="rId6"/>
          <a:srcRect/>
          <a:stretch>
            <a:fillRect l="-10000" r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C340FD-3A78-47E2-9EAC-A3CC766EBCB3}">
      <dsp:nvSpPr>
        <dsp:cNvPr id="0" name=""/>
        <dsp:cNvSpPr/>
      </dsp:nvSpPr>
      <dsp:spPr>
        <a:xfrm>
          <a:off x="6524425" y="4342510"/>
          <a:ext cx="1821914" cy="5382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0" rIns="4191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50" b="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A través del enlace alojado en la página comercial de El Crédito</a:t>
          </a:r>
          <a:r>
            <a:rPr lang="es-ES" sz="1050" b="0" kern="1200" dirty="0">
              <a:solidFill>
                <a:srgbClr val="002060"/>
              </a:solidFill>
            </a:rPr>
            <a:t>: </a:t>
          </a:r>
          <a:r>
            <a:rPr lang="es-GT" sz="1050" kern="1200" dirty="0">
              <a:latin typeface="Red Hat Display" panose="02010503040201060303" pitchFamily="2" charset="0"/>
              <a:hlinkClick xmlns:r="http://schemas.openxmlformats.org/officeDocument/2006/relationships" r:id="rId7"/>
            </a:rPr>
            <a:t>www.chn.com.gt</a:t>
          </a:r>
          <a:endParaRPr lang="es-GT" sz="1050" kern="1200" dirty="0">
            <a:latin typeface="Red Hat Display" panose="02010503040201060303" pitchFamily="2" charset="0"/>
          </a:endParaRPr>
        </a:p>
      </dsp:txBody>
      <dsp:txXfrm>
        <a:off x="6524425" y="4342510"/>
        <a:ext cx="1821914" cy="5382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FE4EEF-7E7C-4E23-871E-0E4A81CBDACE}">
      <dsp:nvSpPr>
        <dsp:cNvPr id="0" name=""/>
        <dsp:cNvSpPr/>
      </dsp:nvSpPr>
      <dsp:spPr>
        <a:xfrm>
          <a:off x="583438" y="779905"/>
          <a:ext cx="3553904" cy="779852"/>
        </a:xfrm>
        <a:prstGeom prst="round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5498" tIns="30480" rIns="30480" bIns="30480" numCol="1" spcCol="1270" anchor="ctr" anchorCtr="0">
          <a:noAutofit/>
        </a:bodyPr>
        <a:lstStyle/>
        <a:p>
          <a:pPr marL="0" lvl="0" indent="0" algn="just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kern="1200" dirty="0"/>
            <a:t>Por favor tomar en cuenta que si la comunicación o denuncia presentada no corresponde con alguna de las categorías establecidas en la Línea de Ética y Transparencia</a:t>
          </a:r>
          <a:r>
            <a:rPr lang="es-GT" sz="800" kern="1200" dirty="0"/>
            <a:t> o no se aportan suficientes datos para iniciar </a:t>
          </a:r>
          <a:r>
            <a:rPr lang="es-ES" sz="800" kern="1200" dirty="0"/>
            <a:t>la investigación, el caso será </a:t>
          </a:r>
          <a:r>
            <a:rPr lang="es-GT" sz="800" kern="1200" dirty="0"/>
            <a:t>cerrado y considerado como inadmisible.</a:t>
          </a:r>
        </a:p>
      </dsp:txBody>
      <dsp:txXfrm>
        <a:off x="621507" y="817974"/>
        <a:ext cx="3477766" cy="703714"/>
      </dsp:txXfrm>
    </dsp:sp>
    <dsp:sp modelId="{0BBA3D76-3E30-4E49-8EC2-5AF0FB379BBD}">
      <dsp:nvSpPr>
        <dsp:cNvPr id="0" name=""/>
        <dsp:cNvSpPr/>
      </dsp:nvSpPr>
      <dsp:spPr>
        <a:xfrm>
          <a:off x="606325" y="882436"/>
          <a:ext cx="660584" cy="592078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6000" r="-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softEdge rad="635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038740-D6A5-49D4-8B84-C38897EAE139}">
      <dsp:nvSpPr>
        <dsp:cNvPr id="0" name=""/>
        <dsp:cNvSpPr/>
      </dsp:nvSpPr>
      <dsp:spPr>
        <a:xfrm rot="5400000">
          <a:off x="1119173" y="949762"/>
          <a:ext cx="1477222" cy="178403"/>
        </a:xfrm>
        <a:prstGeom prst="rect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5F3B327-2A5D-4FB3-9549-69AA153CE9CF}">
      <dsp:nvSpPr>
        <dsp:cNvPr id="0" name=""/>
        <dsp:cNvSpPr/>
      </dsp:nvSpPr>
      <dsp:spPr>
        <a:xfrm>
          <a:off x="1456595" y="3450"/>
          <a:ext cx="1982262" cy="11893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b="1" kern="1200" dirty="0"/>
            <a:t>1. Selecciona la categoría o el tipo de asunto que deseas comunicar entre las opciones existentes.</a:t>
          </a:r>
          <a:endParaRPr lang="es-GT" sz="1300" kern="1200" dirty="0"/>
        </a:p>
      </dsp:txBody>
      <dsp:txXfrm>
        <a:off x="1491430" y="38285"/>
        <a:ext cx="1912592" cy="1119687"/>
      </dsp:txXfrm>
    </dsp:sp>
    <dsp:sp modelId="{2AE5ED82-B5AA-4FDE-9B92-1BAE743D0F75}">
      <dsp:nvSpPr>
        <dsp:cNvPr id="0" name=""/>
        <dsp:cNvSpPr/>
      </dsp:nvSpPr>
      <dsp:spPr>
        <a:xfrm rot="5400000">
          <a:off x="1119173" y="2436459"/>
          <a:ext cx="1477222" cy="178403"/>
        </a:xfrm>
        <a:prstGeom prst="rect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D37DCB5-00FF-4EC7-9220-1133F6E52972}">
      <dsp:nvSpPr>
        <dsp:cNvPr id="0" name=""/>
        <dsp:cNvSpPr/>
      </dsp:nvSpPr>
      <dsp:spPr>
        <a:xfrm>
          <a:off x="1456595" y="1490147"/>
          <a:ext cx="1982262" cy="11893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s-ES" sz="1300" b="1" kern="1200" dirty="0"/>
            <a:t>2. ¿Qué tipo de relación o sociedad tienes con CHN o a qué Grupo de Interés perteneces?</a:t>
          </a:r>
          <a:endParaRPr lang="es-GT" sz="1300" kern="1200" dirty="0"/>
        </a:p>
      </dsp:txBody>
      <dsp:txXfrm>
        <a:off x="1491430" y="1524982"/>
        <a:ext cx="1912592" cy="1119687"/>
      </dsp:txXfrm>
    </dsp:sp>
    <dsp:sp modelId="{F3E1B324-3368-4000-A798-A52204C77DB4}">
      <dsp:nvSpPr>
        <dsp:cNvPr id="0" name=""/>
        <dsp:cNvSpPr/>
      </dsp:nvSpPr>
      <dsp:spPr>
        <a:xfrm>
          <a:off x="1862522" y="3179808"/>
          <a:ext cx="2626934" cy="178403"/>
        </a:xfrm>
        <a:prstGeom prst="rect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453A6CB-ECCC-47AF-A865-B1E8F4A55A11}">
      <dsp:nvSpPr>
        <dsp:cNvPr id="0" name=""/>
        <dsp:cNvSpPr/>
      </dsp:nvSpPr>
      <dsp:spPr>
        <a:xfrm>
          <a:off x="1456595" y="2976844"/>
          <a:ext cx="1982262" cy="11893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s-ES" sz="1300" b="1" kern="1200" dirty="0"/>
            <a:t>3. Rellena el formulario virtual con tus datos de identificación y de contacto.</a:t>
          </a:r>
          <a:endParaRPr lang="es-GT" sz="1300" kern="1200" dirty="0"/>
        </a:p>
      </dsp:txBody>
      <dsp:txXfrm>
        <a:off x="1491430" y="3011679"/>
        <a:ext cx="1912592" cy="1119687"/>
      </dsp:txXfrm>
    </dsp:sp>
    <dsp:sp modelId="{51A72FF6-278D-40B3-9CD9-89F334661994}">
      <dsp:nvSpPr>
        <dsp:cNvPr id="0" name=""/>
        <dsp:cNvSpPr/>
      </dsp:nvSpPr>
      <dsp:spPr>
        <a:xfrm rot="16200000">
          <a:off x="3755583" y="2436459"/>
          <a:ext cx="1477222" cy="178403"/>
        </a:xfrm>
        <a:prstGeom prst="rect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214573E-FB76-4E3E-B875-50BFAC92E453}">
      <dsp:nvSpPr>
        <dsp:cNvPr id="0" name=""/>
        <dsp:cNvSpPr/>
      </dsp:nvSpPr>
      <dsp:spPr>
        <a:xfrm>
          <a:off x="4093004" y="2976844"/>
          <a:ext cx="1982262" cy="11893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s-ES" sz="1300" b="1" kern="1200" dirty="0"/>
            <a:t>4. Ingresa los hechos de la comunicación y descríbelos detalladamente.</a:t>
          </a:r>
          <a:endParaRPr lang="es-GT" sz="1300" kern="1200" dirty="0"/>
        </a:p>
      </dsp:txBody>
      <dsp:txXfrm>
        <a:off x="4127839" y="3011679"/>
        <a:ext cx="1912592" cy="1119687"/>
      </dsp:txXfrm>
    </dsp:sp>
    <dsp:sp modelId="{B8C0C2D7-EC41-477A-8D9C-8CD2D5550711}">
      <dsp:nvSpPr>
        <dsp:cNvPr id="0" name=""/>
        <dsp:cNvSpPr/>
      </dsp:nvSpPr>
      <dsp:spPr>
        <a:xfrm rot="16200000">
          <a:off x="3755583" y="949762"/>
          <a:ext cx="1477222" cy="178403"/>
        </a:xfrm>
        <a:prstGeom prst="rect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37ACE29-33A3-4E34-BC3A-05F71639BE2D}">
      <dsp:nvSpPr>
        <dsp:cNvPr id="0" name=""/>
        <dsp:cNvSpPr/>
      </dsp:nvSpPr>
      <dsp:spPr>
        <a:xfrm>
          <a:off x="4093004" y="1490147"/>
          <a:ext cx="1982262" cy="11893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s-ES" sz="1300" b="1" kern="1200" dirty="0"/>
            <a:t>5. Puedes subir archivos que sustenten tu comunicación e ingresar el nombre de la/las personas involucradas.</a:t>
          </a:r>
          <a:endParaRPr lang="es-GT" sz="1300" kern="1200" dirty="0"/>
        </a:p>
      </dsp:txBody>
      <dsp:txXfrm>
        <a:off x="4127839" y="1524982"/>
        <a:ext cx="1912592" cy="1119687"/>
      </dsp:txXfrm>
    </dsp:sp>
    <dsp:sp modelId="{E54A4174-4395-4241-BDDD-EF5A6CE827D4}">
      <dsp:nvSpPr>
        <dsp:cNvPr id="0" name=""/>
        <dsp:cNvSpPr/>
      </dsp:nvSpPr>
      <dsp:spPr>
        <a:xfrm>
          <a:off x="4093004" y="3450"/>
          <a:ext cx="1982262" cy="11893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s-ES" sz="1300" b="1" kern="1200" dirty="0"/>
            <a:t>6. Finaliza y envía tu comunicación aceptando los términos y condiciones de uso de la Línea de Ética y Transparencia.</a:t>
          </a:r>
          <a:endParaRPr lang="es-GT" sz="1300" kern="1200" dirty="0"/>
        </a:p>
      </dsp:txBody>
      <dsp:txXfrm>
        <a:off x="4127839" y="38285"/>
        <a:ext cx="1912592" cy="111968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D1C6B6-62A2-428B-A624-82A5F2608581}">
      <dsp:nvSpPr>
        <dsp:cNvPr id="0" name=""/>
        <dsp:cNvSpPr/>
      </dsp:nvSpPr>
      <dsp:spPr>
        <a:xfrm>
          <a:off x="3457615" y="0"/>
          <a:ext cx="1678500" cy="1678585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tx2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F5E5AD6-390A-4860-BA29-CD017404CC40}">
      <dsp:nvSpPr>
        <dsp:cNvPr id="0" name=""/>
        <dsp:cNvSpPr/>
      </dsp:nvSpPr>
      <dsp:spPr>
        <a:xfrm>
          <a:off x="3980410" y="284428"/>
          <a:ext cx="662461" cy="468139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b="1" kern="1200" dirty="0"/>
            <a:t>Objetivo del Comité</a:t>
          </a:r>
          <a:endParaRPr lang="es-GT" sz="1100" b="1" kern="1200" dirty="0"/>
        </a:p>
      </dsp:txBody>
      <dsp:txXfrm>
        <a:off x="3980410" y="284428"/>
        <a:ext cx="662461" cy="468139"/>
      </dsp:txXfrm>
    </dsp:sp>
    <dsp:sp modelId="{54160F91-F7CD-44B9-9C48-50783A740935}">
      <dsp:nvSpPr>
        <dsp:cNvPr id="0" name=""/>
        <dsp:cNvSpPr/>
      </dsp:nvSpPr>
      <dsp:spPr>
        <a:xfrm>
          <a:off x="2991312" y="964455"/>
          <a:ext cx="1678500" cy="1678585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tx2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1B6354C-7039-41CD-AB25-C494683106EE}">
      <dsp:nvSpPr>
        <dsp:cNvPr id="0" name=""/>
        <dsp:cNvSpPr/>
      </dsp:nvSpPr>
      <dsp:spPr>
        <a:xfrm>
          <a:off x="3322466" y="1202518"/>
          <a:ext cx="936698" cy="468139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b="1" kern="1200" dirty="0"/>
            <a:t>Alcance</a:t>
          </a:r>
          <a:endParaRPr lang="es-GT" sz="1100" b="1" kern="1200" dirty="0"/>
        </a:p>
      </dsp:txBody>
      <dsp:txXfrm>
        <a:off x="3322466" y="1202518"/>
        <a:ext cx="936698" cy="468139"/>
      </dsp:txXfrm>
    </dsp:sp>
    <dsp:sp modelId="{005A070C-A121-42FB-B746-3BD21CE9CBD2}">
      <dsp:nvSpPr>
        <dsp:cNvPr id="0" name=""/>
        <dsp:cNvSpPr/>
      </dsp:nvSpPr>
      <dsp:spPr>
        <a:xfrm>
          <a:off x="3457615" y="1933244"/>
          <a:ext cx="1678500" cy="1678585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chemeClr val="tx2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B32DBC7-4BFA-4CF9-98AE-0B3299686DDB}">
      <dsp:nvSpPr>
        <dsp:cNvPr id="0" name=""/>
        <dsp:cNvSpPr/>
      </dsp:nvSpPr>
      <dsp:spPr>
        <a:xfrm>
          <a:off x="3828201" y="2317570"/>
          <a:ext cx="936698" cy="468139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b="1" kern="1200" dirty="0"/>
            <a:t>Integración</a:t>
          </a:r>
          <a:r>
            <a:rPr lang="es-MX" sz="1100" kern="1200" dirty="0"/>
            <a:t>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GT" sz="1100" kern="1200" dirty="0"/>
        </a:p>
      </dsp:txBody>
      <dsp:txXfrm>
        <a:off x="3828201" y="2317570"/>
        <a:ext cx="936698" cy="468139"/>
      </dsp:txXfrm>
    </dsp:sp>
    <dsp:sp modelId="{A94C4BBD-7728-433C-A0D0-89BD0663E331}">
      <dsp:nvSpPr>
        <dsp:cNvPr id="0" name=""/>
        <dsp:cNvSpPr/>
      </dsp:nvSpPr>
      <dsp:spPr>
        <a:xfrm>
          <a:off x="2991312" y="2899325"/>
          <a:ext cx="1678500" cy="1678585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tx2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A43919A-74ED-4F50-9832-AB564F711EBE}">
      <dsp:nvSpPr>
        <dsp:cNvPr id="0" name=""/>
        <dsp:cNvSpPr/>
      </dsp:nvSpPr>
      <dsp:spPr>
        <a:xfrm>
          <a:off x="3360009" y="3281866"/>
          <a:ext cx="936698" cy="468139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b="1" kern="1200" dirty="0"/>
            <a:t>Funciones del CGEC</a:t>
          </a:r>
          <a:endParaRPr lang="es-GT" sz="1100" b="1" kern="1200" dirty="0"/>
        </a:p>
      </dsp:txBody>
      <dsp:txXfrm>
        <a:off x="3360009" y="3281866"/>
        <a:ext cx="936698" cy="468139"/>
      </dsp:txXfrm>
    </dsp:sp>
    <dsp:sp modelId="{FEA6281D-A976-4ED7-908F-7D72B1985BAE}">
      <dsp:nvSpPr>
        <dsp:cNvPr id="0" name=""/>
        <dsp:cNvSpPr/>
      </dsp:nvSpPr>
      <dsp:spPr>
        <a:xfrm>
          <a:off x="3576946" y="3975397"/>
          <a:ext cx="1442043" cy="1442889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tx2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D5EC488-A181-4810-AA69-724F8C20A244}">
      <dsp:nvSpPr>
        <dsp:cNvPr id="0" name=""/>
        <dsp:cNvSpPr/>
      </dsp:nvSpPr>
      <dsp:spPr>
        <a:xfrm>
          <a:off x="3828201" y="4206023"/>
          <a:ext cx="936698" cy="468139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b="1" kern="1200" dirty="0"/>
            <a:t>Normativa</a:t>
          </a:r>
          <a:endParaRPr lang="es-GT" sz="1100" b="1" kern="1200" dirty="0"/>
        </a:p>
      </dsp:txBody>
      <dsp:txXfrm>
        <a:off x="3828201" y="4206023"/>
        <a:ext cx="936698" cy="46813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790EC6-4F7F-4BA0-B15A-2C7378AE0370}">
      <dsp:nvSpPr>
        <dsp:cNvPr id="0" name=""/>
        <dsp:cNvSpPr/>
      </dsp:nvSpPr>
      <dsp:spPr>
        <a:xfrm>
          <a:off x="9149275" y="1862109"/>
          <a:ext cx="2066393" cy="8723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6438"/>
              </a:lnTo>
              <a:lnTo>
                <a:pt x="2066393" y="846438"/>
              </a:lnTo>
              <a:lnTo>
                <a:pt x="2066393" y="872316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AE63A9-11F0-4C13-A09A-16BBF8F605DE}">
      <dsp:nvSpPr>
        <dsp:cNvPr id="0" name=""/>
        <dsp:cNvSpPr/>
      </dsp:nvSpPr>
      <dsp:spPr>
        <a:xfrm>
          <a:off x="9149275" y="1862109"/>
          <a:ext cx="905258" cy="9124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86605"/>
              </a:lnTo>
              <a:lnTo>
                <a:pt x="905258" y="886605"/>
              </a:lnTo>
              <a:lnTo>
                <a:pt x="905258" y="912483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D50F28-DB2F-4BCC-BFAD-8B34FB207F22}">
      <dsp:nvSpPr>
        <dsp:cNvPr id="0" name=""/>
        <dsp:cNvSpPr/>
      </dsp:nvSpPr>
      <dsp:spPr>
        <a:xfrm>
          <a:off x="8947749" y="1862109"/>
          <a:ext cx="201525" cy="912484"/>
        </a:xfrm>
        <a:custGeom>
          <a:avLst/>
          <a:gdLst/>
          <a:ahLst/>
          <a:cxnLst/>
          <a:rect l="0" t="0" r="0" b="0"/>
          <a:pathLst>
            <a:path>
              <a:moveTo>
                <a:pt x="201525" y="0"/>
              </a:moveTo>
              <a:lnTo>
                <a:pt x="201525" y="886605"/>
              </a:lnTo>
              <a:lnTo>
                <a:pt x="0" y="886605"/>
              </a:lnTo>
              <a:lnTo>
                <a:pt x="0" y="912484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429D71-25CB-45D3-8531-9EB504D65F77}">
      <dsp:nvSpPr>
        <dsp:cNvPr id="0" name=""/>
        <dsp:cNvSpPr/>
      </dsp:nvSpPr>
      <dsp:spPr>
        <a:xfrm>
          <a:off x="7796917" y="1862109"/>
          <a:ext cx="1352357" cy="872316"/>
        </a:xfrm>
        <a:custGeom>
          <a:avLst/>
          <a:gdLst/>
          <a:ahLst/>
          <a:cxnLst/>
          <a:rect l="0" t="0" r="0" b="0"/>
          <a:pathLst>
            <a:path>
              <a:moveTo>
                <a:pt x="1352357" y="0"/>
              </a:moveTo>
              <a:lnTo>
                <a:pt x="1352357" y="846438"/>
              </a:lnTo>
              <a:lnTo>
                <a:pt x="0" y="846438"/>
              </a:lnTo>
              <a:lnTo>
                <a:pt x="0" y="872316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188906-8D94-460F-8958-7AA3CE45FE3B}">
      <dsp:nvSpPr>
        <dsp:cNvPr id="0" name=""/>
        <dsp:cNvSpPr/>
      </dsp:nvSpPr>
      <dsp:spPr>
        <a:xfrm>
          <a:off x="6689455" y="1862109"/>
          <a:ext cx="2459819" cy="912483"/>
        </a:xfrm>
        <a:custGeom>
          <a:avLst/>
          <a:gdLst/>
          <a:ahLst/>
          <a:cxnLst/>
          <a:rect l="0" t="0" r="0" b="0"/>
          <a:pathLst>
            <a:path>
              <a:moveTo>
                <a:pt x="2459819" y="0"/>
              </a:moveTo>
              <a:lnTo>
                <a:pt x="2459819" y="886605"/>
              </a:lnTo>
              <a:lnTo>
                <a:pt x="0" y="886605"/>
              </a:lnTo>
              <a:lnTo>
                <a:pt x="0" y="912483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5F940D-21F8-4DE3-9D06-F5C27C84CA14}">
      <dsp:nvSpPr>
        <dsp:cNvPr id="0" name=""/>
        <dsp:cNvSpPr/>
      </dsp:nvSpPr>
      <dsp:spPr>
        <a:xfrm>
          <a:off x="5387084" y="1862109"/>
          <a:ext cx="3762190" cy="912483"/>
        </a:xfrm>
        <a:custGeom>
          <a:avLst/>
          <a:gdLst/>
          <a:ahLst/>
          <a:cxnLst/>
          <a:rect l="0" t="0" r="0" b="0"/>
          <a:pathLst>
            <a:path>
              <a:moveTo>
                <a:pt x="3762190" y="0"/>
              </a:moveTo>
              <a:lnTo>
                <a:pt x="3762190" y="886605"/>
              </a:lnTo>
              <a:lnTo>
                <a:pt x="0" y="886605"/>
              </a:lnTo>
              <a:lnTo>
                <a:pt x="0" y="912483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26F910-76DB-4100-B4EC-D3786841C114}">
      <dsp:nvSpPr>
        <dsp:cNvPr id="0" name=""/>
        <dsp:cNvSpPr/>
      </dsp:nvSpPr>
      <dsp:spPr>
        <a:xfrm>
          <a:off x="4108273" y="1862109"/>
          <a:ext cx="5041001" cy="912483"/>
        </a:xfrm>
        <a:custGeom>
          <a:avLst/>
          <a:gdLst/>
          <a:ahLst/>
          <a:cxnLst/>
          <a:rect l="0" t="0" r="0" b="0"/>
          <a:pathLst>
            <a:path>
              <a:moveTo>
                <a:pt x="5041001" y="0"/>
              </a:moveTo>
              <a:lnTo>
                <a:pt x="5041001" y="886605"/>
              </a:lnTo>
              <a:lnTo>
                <a:pt x="0" y="886605"/>
              </a:lnTo>
              <a:lnTo>
                <a:pt x="0" y="912483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3C4E66-B048-4EFE-879A-38B80D4C47BD}">
      <dsp:nvSpPr>
        <dsp:cNvPr id="0" name=""/>
        <dsp:cNvSpPr/>
      </dsp:nvSpPr>
      <dsp:spPr>
        <a:xfrm>
          <a:off x="9065194" y="1139801"/>
          <a:ext cx="91440" cy="26913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43255"/>
              </a:lnTo>
              <a:lnTo>
                <a:pt x="84080" y="243255"/>
              </a:lnTo>
              <a:lnTo>
                <a:pt x="84080" y="269133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D63FB5-8457-45B2-867F-BA0DBC43D47C}">
      <dsp:nvSpPr>
        <dsp:cNvPr id="0" name=""/>
        <dsp:cNvSpPr/>
      </dsp:nvSpPr>
      <dsp:spPr>
        <a:xfrm>
          <a:off x="7797479" y="1139801"/>
          <a:ext cx="1313435" cy="148633"/>
        </a:xfrm>
        <a:custGeom>
          <a:avLst/>
          <a:gdLst/>
          <a:ahLst/>
          <a:cxnLst/>
          <a:rect l="0" t="0" r="0" b="0"/>
          <a:pathLst>
            <a:path>
              <a:moveTo>
                <a:pt x="1313435" y="0"/>
              </a:moveTo>
              <a:lnTo>
                <a:pt x="1313435" y="122755"/>
              </a:lnTo>
              <a:lnTo>
                <a:pt x="0" y="122755"/>
              </a:lnTo>
              <a:lnTo>
                <a:pt x="0" y="148633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AEE83E-3C1D-4F88-952E-FA099987EA14}">
      <dsp:nvSpPr>
        <dsp:cNvPr id="0" name=""/>
        <dsp:cNvSpPr/>
      </dsp:nvSpPr>
      <dsp:spPr>
        <a:xfrm>
          <a:off x="9110914" y="1139801"/>
          <a:ext cx="1434188" cy="1486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2755"/>
              </a:lnTo>
              <a:lnTo>
                <a:pt x="1434188" y="122755"/>
              </a:lnTo>
              <a:lnTo>
                <a:pt x="1434188" y="148633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FB85C1-07A3-45AE-AA48-CD8EDDE55633}">
      <dsp:nvSpPr>
        <dsp:cNvPr id="0" name=""/>
        <dsp:cNvSpPr/>
      </dsp:nvSpPr>
      <dsp:spPr>
        <a:xfrm>
          <a:off x="2706946" y="614581"/>
          <a:ext cx="1685111" cy="6709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5103"/>
              </a:lnTo>
              <a:lnTo>
                <a:pt x="1685111" y="645103"/>
              </a:lnTo>
              <a:lnTo>
                <a:pt x="1685111" y="670981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5B4E37-DB28-407C-B231-F5EC79AF75E5}">
      <dsp:nvSpPr>
        <dsp:cNvPr id="0" name=""/>
        <dsp:cNvSpPr/>
      </dsp:nvSpPr>
      <dsp:spPr>
        <a:xfrm>
          <a:off x="2661226" y="614581"/>
          <a:ext cx="91440" cy="91156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885685"/>
              </a:lnTo>
              <a:lnTo>
                <a:pt x="82965" y="885685"/>
              </a:lnTo>
              <a:lnTo>
                <a:pt x="82965" y="911563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D4183A-5B8A-4953-B2AD-E03E4BD0B820}">
      <dsp:nvSpPr>
        <dsp:cNvPr id="0" name=""/>
        <dsp:cNvSpPr/>
      </dsp:nvSpPr>
      <dsp:spPr>
        <a:xfrm>
          <a:off x="1336039" y="614581"/>
          <a:ext cx="1370907" cy="798384"/>
        </a:xfrm>
        <a:custGeom>
          <a:avLst/>
          <a:gdLst/>
          <a:ahLst/>
          <a:cxnLst/>
          <a:rect l="0" t="0" r="0" b="0"/>
          <a:pathLst>
            <a:path>
              <a:moveTo>
                <a:pt x="1370907" y="0"/>
              </a:moveTo>
              <a:lnTo>
                <a:pt x="1370907" y="772506"/>
              </a:lnTo>
              <a:lnTo>
                <a:pt x="0" y="772506"/>
              </a:lnTo>
              <a:lnTo>
                <a:pt x="0" y="79838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C8B128-6507-4C03-8E8F-CB6FD66D54E6}">
      <dsp:nvSpPr>
        <dsp:cNvPr id="0" name=""/>
        <dsp:cNvSpPr/>
      </dsp:nvSpPr>
      <dsp:spPr>
        <a:xfrm>
          <a:off x="332389" y="614581"/>
          <a:ext cx="2374557" cy="678797"/>
        </a:xfrm>
        <a:custGeom>
          <a:avLst/>
          <a:gdLst/>
          <a:ahLst/>
          <a:cxnLst/>
          <a:rect l="0" t="0" r="0" b="0"/>
          <a:pathLst>
            <a:path>
              <a:moveTo>
                <a:pt x="2374557" y="0"/>
              </a:moveTo>
              <a:lnTo>
                <a:pt x="2374557" y="652919"/>
              </a:lnTo>
              <a:lnTo>
                <a:pt x="0" y="652919"/>
              </a:lnTo>
              <a:lnTo>
                <a:pt x="0" y="678797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EF8A73-7E18-48ED-8DDF-B639A411C283}">
      <dsp:nvSpPr>
        <dsp:cNvPr id="0" name=""/>
        <dsp:cNvSpPr/>
      </dsp:nvSpPr>
      <dsp:spPr>
        <a:xfrm>
          <a:off x="15566" y="442114"/>
          <a:ext cx="694981" cy="67060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18CA8F-2D07-4CCF-B878-B0963C746FB2}">
      <dsp:nvSpPr>
        <dsp:cNvPr id="0" name=""/>
        <dsp:cNvSpPr/>
      </dsp:nvSpPr>
      <dsp:spPr>
        <a:xfrm>
          <a:off x="4494" y="112133"/>
          <a:ext cx="1076632" cy="1399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GT" sz="1200" b="1" kern="1200" dirty="0">
              <a:latin typeface="Red Hat Display" panose="02010503040201060303" pitchFamily="2" charset="0"/>
            </a:rPr>
            <a:t>Denunciante</a:t>
          </a:r>
          <a:endParaRPr lang="es-GT" sz="1100" b="1" kern="1200" dirty="0">
            <a:latin typeface="Red Hat Display" panose="02010503040201060303" pitchFamily="2" charset="0"/>
          </a:endParaRPr>
        </a:p>
      </dsp:txBody>
      <dsp:txXfrm>
        <a:off x="4494" y="112133"/>
        <a:ext cx="1076632" cy="139925"/>
      </dsp:txXfrm>
    </dsp:sp>
    <dsp:sp modelId="{8FEC8381-98B8-4669-B484-9470B4230E43}">
      <dsp:nvSpPr>
        <dsp:cNvPr id="0" name=""/>
        <dsp:cNvSpPr/>
      </dsp:nvSpPr>
      <dsp:spPr>
        <a:xfrm>
          <a:off x="2362138" y="0"/>
          <a:ext cx="689615" cy="614581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5C919F-3586-456B-8AC8-3A7A3AF21377}">
      <dsp:nvSpPr>
        <dsp:cNvPr id="0" name=""/>
        <dsp:cNvSpPr/>
      </dsp:nvSpPr>
      <dsp:spPr>
        <a:xfrm>
          <a:off x="2986799" y="293298"/>
          <a:ext cx="1077501" cy="3661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GT" sz="1100" b="0" kern="1200" dirty="0">
              <a:latin typeface="Red Hat Display" panose="02010503040201060303" pitchFamily="2" charset="0"/>
            </a:rPr>
            <a:t>Planteamiento del caso no ético por los distintos canales</a:t>
          </a:r>
        </a:p>
      </dsp:txBody>
      <dsp:txXfrm>
        <a:off x="2986799" y="293298"/>
        <a:ext cx="1077501" cy="366195"/>
      </dsp:txXfrm>
    </dsp:sp>
    <dsp:sp modelId="{19F25295-DF7D-4352-9107-7B0F8A6B2A3D}">
      <dsp:nvSpPr>
        <dsp:cNvPr id="0" name=""/>
        <dsp:cNvSpPr/>
      </dsp:nvSpPr>
      <dsp:spPr>
        <a:xfrm>
          <a:off x="104244" y="1293378"/>
          <a:ext cx="456288" cy="428101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FAFC3F-46D4-4F9D-9748-787C5F7C53DD}">
      <dsp:nvSpPr>
        <dsp:cNvPr id="0" name=""/>
        <dsp:cNvSpPr/>
      </dsp:nvSpPr>
      <dsp:spPr>
        <a:xfrm>
          <a:off x="0" y="1788441"/>
          <a:ext cx="756808" cy="2447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GT" sz="1050" b="0" kern="1200" dirty="0">
              <a:latin typeface="Red Hat Display" panose="02010503040201060303" pitchFamily="2" charset="0"/>
            </a:rPr>
            <a:t>Telefónico 22907177  22907178 </a:t>
          </a:r>
        </a:p>
      </dsp:txBody>
      <dsp:txXfrm>
        <a:off x="0" y="1788441"/>
        <a:ext cx="756808" cy="244700"/>
      </dsp:txXfrm>
    </dsp:sp>
    <dsp:sp modelId="{40936A44-9760-436B-8B1B-EDB43E0BB241}">
      <dsp:nvSpPr>
        <dsp:cNvPr id="0" name=""/>
        <dsp:cNvSpPr/>
      </dsp:nvSpPr>
      <dsp:spPr>
        <a:xfrm>
          <a:off x="1144593" y="1412965"/>
          <a:ext cx="382891" cy="392997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2BED4F-9C00-4141-8B72-70686C3663E0}">
      <dsp:nvSpPr>
        <dsp:cNvPr id="0" name=""/>
        <dsp:cNvSpPr/>
      </dsp:nvSpPr>
      <dsp:spPr>
        <a:xfrm>
          <a:off x="835512" y="1892881"/>
          <a:ext cx="1037727" cy="1431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GT" sz="1000" b="0" kern="1200" dirty="0">
              <a:latin typeface="Red Hat Display" panose="02010503040201060303" pitchFamily="2" charset="0"/>
              <a:hlinkClick xmlns:r="http://schemas.openxmlformats.org/officeDocument/2006/relationships" r:id="rId5"/>
            </a:rPr>
            <a:t>www.chn.com.gt</a:t>
          </a:r>
          <a:endParaRPr lang="es-GT" sz="1000" b="0" kern="1200" dirty="0">
            <a:latin typeface="Red Hat Display" panose="02010503040201060303" pitchFamily="2" charset="0"/>
          </a:endParaRPr>
        </a:p>
      </dsp:txBody>
      <dsp:txXfrm>
        <a:off x="835512" y="1892881"/>
        <a:ext cx="1037727" cy="143171"/>
      </dsp:txXfrm>
    </dsp:sp>
    <dsp:sp modelId="{81D65DBC-77A4-41ED-8803-FB39B3DD040D}">
      <dsp:nvSpPr>
        <dsp:cNvPr id="0" name=""/>
        <dsp:cNvSpPr/>
      </dsp:nvSpPr>
      <dsp:spPr>
        <a:xfrm>
          <a:off x="2557974" y="1526144"/>
          <a:ext cx="372436" cy="407572"/>
        </a:xfrm>
        <a:prstGeom prst="ellipse">
          <a:avLst/>
        </a:prstGeom>
        <a:blipFill rotWithShape="1">
          <a:blip xmlns:r="http://schemas.openxmlformats.org/officeDocument/2006/relationships" r:embed="rId6"/>
          <a:srcRect/>
          <a:stretch>
            <a:fillRect l="-4000" r="-400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906884-6A48-40F6-9BCD-8EC6452EDF3C}">
      <dsp:nvSpPr>
        <dsp:cNvPr id="0" name=""/>
        <dsp:cNvSpPr/>
      </dsp:nvSpPr>
      <dsp:spPr>
        <a:xfrm>
          <a:off x="2375347" y="1962532"/>
          <a:ext cx="769264" cy="2479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GT" sz="1100" b="0" kern="1200" dirty="0">
              <a:latin typeface="Red Hat Display" panose="02010503040201060303" pitchFamily="2" charset="0"/>
            </a:rPr>
            <a:t>Código QR</a:t>
          </a:r>
        </a:p>
      </dsp:txBody>
      <dsp:txXfrm>
        <a:off x="2375347" y="1962532"/>
        <a:ext cx="769264" cy="247991"/>
      </dsp:txXfrm>
    </dsp:sp>
    <dsp:sp modelId="{1FEB26E9-8C0F-46F5-97EF-4FD07EC6BD4B}">
      <dsp:nvSpPr>
        <dsp:cNvPr id="0" name=""/>
        <dsp:cNvSpPr/>
      </dsp:nvSpPr>
      <dsp:spPr>
        <a:xfrm>
          <a:off x="4135519" y="1285562"/>
          <a:ext cx="513078" cy="443933"/>
        </a:xfrm>
        <a:prstGeom prst="ellipse">
          <a:avLst/>
        </a:prstGeom>
        <a:blipFill rotWithShape="1">
          <a:blip xmlns:r="http://schemas.openxmlformats.org/officeDocument/2006/relationships" r:embed="rId7"/>
          <a:srcRect/>
          <a:stretch>
            <a:fillRect t="-8000" b="-800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7EF1A9-EFE5-4F44-812A-71A07C146391}">
      <dsp:nvSpPr>
        <dsp:cNvPr id="0" name=""/>
        <dsp:cNvSpPr/>
      </dsp:nvSpPr>
      <dsp:spPr>
        <a:xfrm>
          <a:off x="3224529" y="1751225"/>
          <a:ext cx="2311759" cy="5867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GT" sz="1000" b="0" kern="1200" dirty="0">
              <a:latin typeface="Red Hat Display" panose="02010503040201060303" pitchFamily="2" charset="0"/>
              <a:hlinkClick xmlns:r="http://schemas.openxmlformats.org/officeDocument/2006/relationships" r:id="rId8"/>
            </a:rPr>
            <a:t>https://sofidya.com/elcreditohipotecarionacionalchn/canal-etico</a:t>
          </a:r>
          <a:endParaRPr lang="es-GT" sz="1000" b="0" kern="1200" dirty="0">
            <a:latin typeface="Red Hat Display" panose="02010503040201060303" pitchFamily="2" charset="0"/>
          </a:endParaRPr>
        </a:p>
      </dsp:txBody>
      <dsp:txXfrm>
        <a:off x="3224529" y="1751225"/>
        <a:ext cx="2311759" cy="586725"/>
      </dsp:txXfrm>
    </dsp:sp>
    <dsp:sp modelId="{C85DE610-7993-4E88-9696-C9B19AACEB5A}">
      <dsp:nvSpPr>
        <dsp:cNvPr id="0" name=""/>
        <dsp:cNvSpPr/>
      </dsp:nvSpPr>
      <dsp:spPr>
        <a:xfrm>
          <a:off x="8537158" y="132225"/>
          <a:ext cx="1147512" cy="1007575"/>
        </a:xfrm>
        <a:prstGeom prst="ellipse">
          <a:avLst/>
        </a:prstGeom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7BDF1C-FDA1-4402-96A6-A86C0991F819}">
      <dsp:nvSpPr>
        <dsp:cNvPr id="0" name=""/>
        <dsp:cNvSpPr/>
      </dsp:nvSpPr>
      <dsp:spPr>
        <a:xfrm>
          <a:off x="9746059" y="364607"/>
          <a:ext cx="1087518" cy="2029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GT" sz="1200" b="1" kern="1200" dirty="0">
              <a:latin typeface="Red Hat Display" panose="02010503040201060303" pitchFamily="2" charset="0"/>
            </a:rPr>
            <a:t>Canal de Denuncias </a:t>
          </a:r>
        </a:p>
      </dsp:txBody>
      <dsp:txXfrm>
        <a:off x="9746059" y="364607"/>
        <a:ext cx="1087518" cy="202997"/>
      </dsp:txXfrm>
    </dsp:sp>
    <dsp:sp modelId="{B62534B4-03EF-4285-AA08-D757AFD69C97}">
      <dsp:nvSpPr>
        <dsp:cNvPr id="0" name=""/>
        <dsp:cNvSpPr/>
      </dsp:nvSpPr>
      <dsp:spPr>
        <a:xfrm>
          <a:off x="10255576" y="1288434"/>
          <a:ext cx="579053" cy="519916"/>
        </a:xfrm>
        <a:prstGeom prst="ellipse">
          <a:avLst/>
        </a:prstGeom>
        <a:blipFill rotWithShape="1"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50C96A-CD84-4AC0-BA6A-CA69D3FF6F5C}">
      <dsp:nvSpPr>
        <dsp:cNvPr id="0" name=""/>
        <dsp:cNvSpPr/>
      </dsp:nvSpPr>
      <dsp:spPr>
        <a:xfrm>
          <a:off x="10159876" y="1858993"/>
          <a:ext cx="1051523" cy="5872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GT" sz="1100" b="0" kern="1200" dirty="0">
              <a:latin typeface="Red Hat Display" panose="02010503040201060303" pitchFamily="2" charset="0"/>
            </a:rPr>
            <a:t>Confirmación de la Denuncia al Denunciante</a:t>
          </a:r>
        </a:p>
      </dsp:txBody>
      <dsp:txXfrm>
        <a:off x="10159876" y="1858993"/>
        <a:ext cx="1051523" cy="587285"/>
      </dsp:txXfrm>
    </dsp:sp>
    <dsp:sp modelId="{DB3E0AF1-39ED-4063-B7D6-DAB3D4DFCC59}">
      <dsp:nvSpPr>
        <dsp:cNvPr id="0" name=""/>
        <dsp:cNvSpPr/>
      </dsp:nvSpPr>
      <dsp:spPr>
        <a:xfrm>
          <a:off x="7538294" y="1288434"/>
          <a:ext cx="518369" cy="431383"/>
        </a:xfrm>
        <a:prstGeom prst="ellipse">
          <a:avLst/>
        </a:prstGeom>
        <a:blipFill rotWithShape="1"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357D6F-8ED4-43F5-97D3-ABCABAFE0528}">
      <dsp:nvSpPr>
        <dsp:cNvPr id="0" name=""/>
        <dsp:cNvSpPr/>
      </dsp:nvSpPr>
      <dsp:spPr>
        <a:xfrm>
          <a:off x="7273800" y="2048474"/>
          <a:ext cx="945169" cy="3121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GT" sz="1100" b="0" kern="1200" dirty="0">
              <a:latin typeface="Red Hat Display" panose="02010503040201060303" pitchFamily="2" charset="0"/>
            </a:rPr>
            <a:t>Recepción de la Denuncia por los distintos medios disponibles</a:t>
          </a:r>
        </a:p>
      </dsp:txBody>
      <dsp:txXfrm>
        <a:off x="7273800" y="2048474"/>
        <a:ext cx="945169" cy="312113"/>
      </dsp:txXfrm>
    </dsp:sp>
    <dsp:sp modelId="{AAF51218-B740-41EF-8E0A-2DE799EF0A2C}">
      <dsp:nvSpPr>
        <dsp:cNvPr id="0" name=""/>
        <dsp:cNvSpPr/>
      </dsp:nvSpPr>
      <dsp:spPr>
        <a:xfrm>
          <a:off x="8886496" y="1408935"/>
          <a:ext cx="525557" cy="453174"/>
        </a:xfrm>
        <a:prstGeom prst="ellipse">
          <a:avLst/>
        </a:prstGeom>
        <a:blipFill rotWithShape="1"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63A5EE-3A7C-4632-B91F-9088F1E41246}">
      <dsp:nvSpPr>
        <dsp:cNvPr id="0" name=""/>
        <dsp:cNvSpPr/>
      </dsp:nvSpPr>
      <dsp:spPr>
        <a:xfrm>
          <a:off x="9100495" y="1852103"/>
          <a:ext cx="967769" cy="5515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GT" sz="1100" b="0" kern="1200" dirty="0">
              <a:latin typeface="Red Hat Display" panose="02010503040201060303" pitchFamily="2" charset="0"/>
            </a:rPr>
            <a:t>Se inicia el proceso de investigación</a:t>
          </a:r>
        </a:p>
      </dsp:txBody>
      <dsp:txXfrm>
        <a:off x="9100495" y="1852103"/>
        <a:ext cx="967769" cy="551512"/>
      </dsp:txXfrm>
    </dsp:sp>
    <dsp:sp modelId="{55720803-6CF9-4C0A-A329-70F97B93942F}">
      <dsp:nvSpPr>
        <dsp:cNvPr id="0" name=""/>
        <dsp:cNvSpPr/>
      </dsp:nvSpPr>
      <dsp:spPr>
        <a:xfrm>
          <a:off x="3809305" y="2774593"/>
          <a:ext cx="597936" cy="537042"/>
        </a:xfrm>
        <a:prstGeom prst="ellipse">
          <a:avLst/>
        </a:prstGeom>
        <a:blipFill>
          <a:blip xmlns:r="http://schemas.openxmlformats.org/officeDocument/2006/relationships"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3822D3-F94D-4116-A540-3691030283B7}">
      <dsp:nvSpPr>
        <dsp:cNvPr id="0" name=""/>
        <dsp:cNvSpPr/>
      </dsp:nvSpPr>
      <dsp:spPr>
        <a:xfrm>
          <a:off x="3690125" y="3377090"/>
          <a:ext cx="872694" cy="5933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GT" sz="1100" b="0" kern="1200" dirty="0">
              <a:latin typeface="Red Hat Display" panose="02010503040201060303" pitchFamily="2" charset="0"/>
            </a:rPr>
            <a:t>Análisis de las Denuncias </a:t>
          </a:r>
        </a:p>
      </dsp:txBody>
      <dsp:txXfrm>
        <a:off x="3690125" y="3377090"/>
        <a:ext cx="872694" cy="593323"/>
      </dsp:txXfrm>
    </dsp:sp>
    <dsp:sp modelId="{876AFFF1-50E5-40C2-89D2-F1E2639E6ACD}">
      <dsp:nvSpPr>
        <dsp:cNvPr id="0" name=""/>
        <dsp:cNvSpPr/>
      </dsp:nvSpPr>
      <dsp:spPr>
        <a:xfrm>
          <a:off x="5072976" y="2774593"/>
          <a:ext cx="628216" cy="657591"/>
        </a:xfrm>
        <a:prstGeom prst="ellipse">
          <a:avLst/>
        </a:prstGeom>
        <a:blipFill>
          <a:blip xmlns:r="http://schemas.openxmlformats.org/officeDocument/2006/relationships"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45C1BB-59F5-4383-A98E-B68D1AD2F146}">
      <dsp:nvSpPr>
        <dsp:cNvPr id="0" name=""/>
        <dsp:cNvSpPr/>
      </dsp:nvSpPr>
      <dsp:spPr>
        <a:xfrm>
          <a:off x="5001945" y="3577922"/>
          <a:ext cx="916443" cy="3051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GT" sz="1100" b="0" kern="1200" dirty="0">
              <a:latin typeface="Red Hat Display" panose="02010503040201060303" pitchFamily="2" charset="0"/>
            </a:rPr>
            <a:t>Gestión de la Denuncia</a:t>
          </a:r>
        </a:p>
      </dsp:txBody>
      <dsp:txXfrm>
        <a:off x="5001945" y="3577922"/>
        <a:ext cx="916443" cy="305144"/>
      </dsp:txXfrm>
    </dsp:sp>
    <dsp:sp modelId="{4AF85C97-4BCC-48E5-B79B-E772B362E785}">
      <dsp:nvSpPr>
        <dsp:cNvPr id="0" name=""/>
        <dsp:cNvSpPr/>
      </dsp:nvSpPr>
      <dsp:spPr>
        <a:xfrm>
          <a:off x="6424661" y="2774593"/>
          <a:ext cx="529589" cy="631976"/>
        </a:xfrm>
        <a:prstGeom prst="ellipse">
          <a:avLst/>
        </a:prstGeom>
        <a:blipFill>
          <a:blip xmlns:r="http://schemas.openxmlformats.org/officeDocument/2006/relationships"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1AD856-3E29-41DB-8BEA-2081AC2A5862}">
      <dsp:nvSpPr>
        <dsp:cNvPr id="0" name=""/>
        <dsp:cNvSpPr/>
      </dsp:nvSpPr>
      <dsp:spPr>
        <a:xfrm>
          <a:off x="6272456" y="3537755"/>
          <a:ext cx="902302" cy="3287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GT" sz="1100" b="0" kern="1200" dirty="0">
              <a:latin typeface="Red Hat Display" panose="02010503040201060303" pitchFamily="2" charset="0"/>
            </a:rPr>
            <a:t>Audiencia al Denunciado</a:t>
          </a:r>
        </a:p>
      </dsp:txBody>
      <dsp:txXfrm>
        <a:off x="6272456" y="3537755"/>
        <a:ext cx="902302" cy="328738"/>
      </dsp:txXfrm>
    </dsp:sp>
    <dsp:sp modelId="{C0DF2873-0AE7-494F-8C40-DA53174EB327}">
      <dsp:nvSpPr>
        <dsp:cNvPr id="0" name=""/>
        <dsp:cNvSpPr/>
      </dsp:nvSpPr>
      <dsp:spPr>
        <a:xfrm>
          <a:off x="7522936" y="2734426"/>
          <a:ext cx="547961" cy="584601"/>
        </a:xfrm>
        <a:prstGeom prst="ellipse">
          <a:avLst/>
        </a:prstGeom>
        <a:blipFill>
          <a:blip xmlns:r="http://schemas.openxmlformats.org/officeDocument/2006/relationships"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BECF07-3A05-43B1-A4C7-197554A8C42A}">
      <dsp:nvSpPr>
        <dsp:cNvPr id="0" name=""/>
        <dsp:cNvSpPr/>
      </dsp:nvSpPr>
      <dsp:spPr>
        <a:xfrm>
          <a:off x="7334887" y="3497588"/>
          <a:ext cx="974862" cy="3579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GT" sz="1100" b="0" kern="1200" dirty="0">
              <a:latin typeface="Red Hat Display" panose="02010503040201060303" pitchFamily="2" charset="0"/>
            </a:rPr>
            <a:t>Resolución del Comité de Gestión de Ética y Conducta</a:t>
          </a:r>
        </a:p>
      </dsp:txBody>
      <dsp:txXfrm>
        <a:off x="7334887" y="3497588"/>
        <a:ext cx="974862" cy="357995"/>
      </dsp:txXfrm>
    </dsp:sp>
    <dsp:sp modelId="{4325AC91-D6FD-44F5-8A69-3F8930F181C8}">
      <dsp:nvSpPr>
        <dsp:cNvPr id="0" name=""/>
        <dsp:cNvSpPr/>
      </dsp:nvSpPr>
      <dsp:spPr>
        <a:xfrm>
          <a:off x="8665269" y="2774594"/>
          <a:ext cx="564960" cy="505868"/>
        </a:xfrm>
        <a:prstGeom prst="ellipse">
          <a:avLst/>
        </a:prstGeom>
        <a:blipFill>
          <a:blip xmlns:r="http://schemas.openxmlformats.org/officeDocument/2006/relationships"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AB0209-0DE4-4C6F-A685-8D684BF7F2AB}">
      <dsp:nvSpPr>
        <dsp:cNvPr id="0" name=""/>
        <dsp:cNvSpPr/>
      </dsp:nvSpPr>
      <dsp:spPr>
        <a:xfrm>
          <a:off x="8519805" y="3457421"/>
          <a:ext cx="857177" cy="5480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GT" sz="1100" b="0" kern="1200" dirty="0">
              <a:latin typeface="Red Hat Display" panose="02010503040201060303" pitchFamily="2" charset="0"/>
            </a:rPr>
            <a:t>Aplicación de Sanciones al Denunciado</a:t>
          </a:r>
        </a:p>
      </dsp:txBody>
      <dsp:txXfrm>
        <a:off x="8519805" y="3457421"/>
        <a:ext cx="857177" cy="548067"/>
      </dsp:txXfrm>
    </dsp:sp>
    <dsp:sp modelId="{56E91CAF-3B2E-4BD4-B13A-A750797AD322}">
      <dsp:nvSpPr>
        <dsp:cNvPr id="0" name=""/>
        <dsp:cNvSpPr/>
      </dsp:nvSpPr>
      <dsp:spPr>
        <a:xfrm>
          <a:off x="9780174" y="2774593"/>
          <a:ext cx="548718" cy="545260"/>
        </a:xfrm>
        <a:prstGeom prst="ellipse">
          <a:avLst/>
        </a:prstGeom>
        <a:blipFill>
          <a:blip xmlns:r="http://schemas.openxmlformats.org/officeDocument/2006/relationships"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F8D7D4-0425-4CB0-8A77-E8824D468AB7}">
      <dsp:nvSpPr>
        <dsp:cNvPr id="0" name=""/>
        <dsp:cNvSpPr/>
      </dsp:nvSpPr>
      <dsp:spPr>
        <a:xfrm>
          <a:off x="9737275" y="3537755"/>
          <a:ext cx="837812" cy="3446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GT" sz="1100" b="0" kern="1200" dirty="0">
              <a:latin typeface="Red Hat Display" panose="02010503040201060303" pitchFamily="2" charset="0"/>
            </a:rPr>
            <a:t>Conclusión de la Denuncia</a:t>
          </a:r>
        </a:p>
      </dsp:txBody>
      <dsp:txXfrm>
        <a:off x="9737275" y="3537755"/>
        <a:ext cx="837812" cy="344614"/>
      </dsp:txXfrm>
    </dsp:sp>
    <dsp:sp modelId="{C99CC65A-E6E7-4E1E-AA78-5CFCC5CBE509}">
      <dsp:nvSpPr>
        <dsp:cNvPr id="0" name=""/>
        <dsp:cNvSpPr/>
      </dsp:nvSpPr>
      <dsp:spPr>
        <a:xfrm>
          <a:off x="10967000" y="2734426"/>
          <a:ext cx="497337" cy="532235"/>
        </a:xfrm>
        <a:prstGeom prst="ellipse">
          <a:avLst/>
        </a:prstGeom>
        <a:blipFill>
          <a:blip xmlns:r="http://schemas.openxmlformats.org/officeDocument/2006/relationships"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02FB78-F299-4C9A-A5E7-0D7141534562}">
      <dsp:nvSpPr>
        <dsp:cNvPr id="0" name=""/>
        <dsp:cNvSpPr/>
      </dsp:nvSpPr>
      <dsp:spPr>
        <a:xfrm>
          <a:off x="10814910" y="3417256"/>
          <a:ext cx="1082316" cy="4959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GT" sz="1100" b="0" kern="1200" dirty="0">
              <a:latin typeface="Red Hat Display" panose="02010503040201060303" pitchFamily="2" charset="0"/>
            </a:rPr>
            <a:t>Informar de las Denuncias al Comité de Auditoría y Junta Directiva</a:t>
          </a:r>
        </a:p>
      </dsp:txBody>
      <dsp:txXfrm>
        <a:off x="10814910" y="3417256"/>
        <a:ext cx="1082316" cy="4959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AB4D6E4-7351-BA56-DBD8-B12F061F4E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7684D1-7926-32AE-5D0A-09A69FCDB9C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18762626-2F66-4D60-B1F8-CF68FB63316F}" type="datetimeFigureOut">
              <a:rPr lang="en-ID"/>
              <a:pPr>
                <a:defRPr/>
              </a:pPr>
              <a:t>16/07/2025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A5EB2C-3FBD-0098-8555-A2646D791A8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D03B10-43BC-2AE3-9286-91D87DE6163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2C96F5F5-BD00-4FC9-936A-A05756490B56}" type="slidenum">
              <a:rPr lang="en-ID"/>
              <a:pPr>
                <a:defRPr/>
              </a:pPr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04B9BE0-ED91-DA40-6B12-F0340140D33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55A098-917C-6D2B-A2C2-F7206F8726D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BE2C87BB-968B-43C2-B89E-3FBA85CDC737}" type="datetimeFigureOut">
              <a:rPr lang="en-ID"/>
              <a:pPr>
                <a:defRPr/>
              </a:pPr>
              <a:t>16/07/2025</a:t>
            </a:fld>
            <a:endParaRPr lang="en-ID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A8EA2DE-A7CC-37A4-92E5-3D5AC32396B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ID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AD4D22EB-6E1F-154E-A6B1-4EC4A194E6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ID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208A80-BF5D-3D9C-FF56-8EAFF69A009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535FFB-0824-A7F6-1FA3-9EB2ECB73E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A4E3A03E-A6B8-4946-A64C-7D1C2BA01F0E}" type="slidenum">
              <a:rPr lang="en-ID"/>
              <a:pPr>
                <a:defRPr/>
              </a:pPr>
              <a:t>‹#›</a:t>
            </a:fld>
            <a:endParaRPr lang="en-ID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BE3804-510D-61AA-49A7-E8D870294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12CB58-65FF-4A2A-8F0A-9BED1863B000}" type="datetimeFigureOut">
              <a:rPr lang="en-ID"/>
              <a:pPr>
                <a:defRPr/>
              </a:pPr>
              <a:t>16/07/2025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2E8461-6383-F75D-9048-23DBA0557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ED6A3A-DD63-58A1-ED26-7A62C8D9A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BD568-CF80-4A66-AAEA-E04E594AB383}" type="slidenum">
              <a:rPr lang="en-ID"/>
              <a:pPr>
                <a:defRPr/>
              </a:pPr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67723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63772" cy="6858000"/>
          </a:xfr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rtlCol="0">
            <a:normAutofit/>
          </a:bodyPr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4184494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 flipH="1">
            <a:off x="1275100" y="494115"/>
            <a:ext cx="10396200" cy="5863142"/>
          </a:xfrm>
          <a:custGeom>
            <a:avLst/>
            <a:gdLst>
              <a:gd name="connsiteX0" fmla="*/ 0 w 10916900"/>
              <a:gd name="connsiteY0" fmla="*/ 0 h 6202018"/>
              <a:gd name="connsiteX1" fmla="*/ 10916900 w 10916900"/>
              <a:gd name="connsiteY1" fmla="*/ 0 h 6202018"/>
              <a:gd name="connsiteX2" fmla="*/ 8733520 w 10916900"/>
              <a:gd name="connsiteY2" fmla="*/ 6202018 h 6202018"/>
              <a:gd name="connsiteX3" fmla="*/ 0 w 10916900"/>
              <a:gd name="connsiteY3" fmla="*/ 6202018 h 6202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16900" h="6202018">
                <a:moveTo>
                  <a:pt x="0" y="0"/>
                </a:moveTo>
                <a:lnTo>
                  <a:pt x="10916900" y="0"/>
                </a:lnTo>
                <a:lnTo>
                  <a:pt x="8733520" y="6202018"/>
                </a:lnTo>
                <a:lnTo>
                  <a:pt x="0" y="6202018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rtlCol="0">
            <a:noAutofit/>
          </a:bodyPr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25959830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F64A6F58-5A20-2C94-FC26-F4F2BADB654B}"/>
              </a:ext>
            </a:extLst>
          </p:cNvPr>
          <p:cNvSpPr/>
          <p:nvPr userDrawn="1"/>
        </p:nvSpPr>
        <p:spPr>
          <a:xfrm>
            <a:off x="638175" y="885825"/>
            <a:ext cx="10915650" cy="5065713"/>
          </a:xfrm>
          <a:prstGeom prst="rect">
            <a:avLst/>
          </a:prstGeom>
          <a:noFill/>
          <a:ln>
            <a:solidFill>
              <a:srgbClr val="F9D2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10"/>
          </p:nvPr>
        </p:nvSpPr>
        <p:spPr>
          <a:xfrm>
            <a:off x="5098836" y="-1"/>
            <a:ext cx="3773714" cy="6857999"/>
          </a:xfr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rtlCol="0">
            <a:normAutofit/>
          </a:bodyPr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17760217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637550" y="494115"/>
            <a:ext cx="10279349" cy="5863142"/>
          </a:xfrm>
          <a:custGeom>
            <a:avLst/>
            <a:gdLst>
              <a:gd name="connsiteX0" fmla="*/ 0 w 10916900"/>
              <a:gd name="connsiteY0" fmla="*/ 0 h 5863142"/>
              <a:gd name="connsiteX1" fmla="*/ 10916900 w 10916900"/>
              <a:gd name="connsiteY1" fmla="*/ 0 h 5863142"/>
              <a:gd name="connsiteX2" fmla="*/ 8733520 w 10916900"/>
              <a:gd name="connsiteY2" fmla="*/ 5863142 h 5863142"/>
              <a:gd name="connsiteX3" fmla="*/ 0 w 10916900"/>
              <a:gd name="connsiteY3" fmla="*/ 5863142 h 5863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16900" h="5863142">
                <a:moveTo>
                  <a:pt x="0" y="0"/>
                </a:moveTo>
                <a:lnTo>
                  <a:pt x="10916900" y="0"/>
                </a:lnTo>
                <a:lnTo>
                  <a:pt x="8733520" y="5863142"/>
                </a:lnTo>
                <a:lnTo>
                  <a:pt x="0" y="5863142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rtlCol="0">
            <a:noAutofit/>
          </a:bodyPr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ID" noProof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1"/>
          </p:nvPr>
        </p:nvSpPr>
        <p:spPr>
          <a:xfrm>
            <a:off x="6683494" y="2396178"/>
            <a:ext cx="2701490" cy="2065645"/>
          </a:xfrm>
          <a:custGeom>
            <a:avLst/>
            <a:gdLst>
              <a:gd name="connsiteX0" fmla="*/ 710830 w 2701490"/>
              <a:gd name="connsiteY0" fmla="*/ 0 h 2065645"/>
              <a:gd name="connsiteX1" fmla="*/ 2701490 w 2701490"/>
              <a:gd name="connsiteY1" fmla="*/ 0 h 2065645"/>
              <a:gd name="connsiteX2" fmla="*/ 1990660 w 2701490"/>
              <a:gd name="connsiteY2" fmla="*/ 2065645 h 2065645"/>
              <a:gd name="connsiteX3" fmla="*/ 0 w 2701490"/>
              <a:gd name="connsiteY3" fmla="*/ 2065645 h 2065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1490" h="2065645">
                <a:moveTo>
                  <a:pt x="710830" y="0"/>
                </a:moveTo>
                <a:lnTo>
                  <a:pt x="2701490" y="0"/>
                </a:lnTo>
                <a:lnTo>
                  <a:pt x="1990660" y="2065645"/>
                </a:lnTo>
                <a:lnTo>
                  <a:pt x="0" y="2065645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rtlCol="0">
            <a:noAutofit/>
          </a:bodyPr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ID" noProof="0"/>
          </a:p>
        </p:txBody>
      </p:sp>
      <p:sp>
        <p:nvSpPr>
          <p:cNvPr id="35" name="Picture Placeholder 34"/>
          <p:cNvSpPr>
            <a:spLocks noGrp="1"/>
          </p:cNvSpPr>
          <p:nvPr>
            <p:ph type="pic" sz="quarter" idx="12"/>
          </p:nvPr>
        </p:nvSpPr>
        <p:spPr>
          <a:xfrm>
            <a:off x="8852960" y="2396179"/>
            <a:ext cx="2701490" cy="2065645"/>
          </a:xfrm>
          <a:custGeom>
            <a:avLst/>
            <a:gdLst>
              <a:gd name="connsiteX0" fmla="*/ 710830 w 2701490"/>
              <a:gd name="connsiteY0" fmla="*/ 0 h 2065645"/>
              <a:gd name="connsiteX1" fmla="*/ 2701490 w 2701490"/>
              <a:gd name="connsiteY1" fmla="*/ 0 h 2065645"/>
              <a:gd name="connsiteX2" fmla="*/ 1990660 w 2701490"/>
              <a:gd name="connsiteY2" fmla="*/ 2065645 h 2065645"/>
              <a:gd name="connsiteX3" fmla="*/ 0 w 2701490"/>
              <a:gd name="connsiteY3" fmla="*/ 2065645 h 2065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1490" h="2065645">
                <a:moveTo>
                  <a:pt x="710830" y="0"/>
                </a:moveTo>
                <a:lnTo>
                  <a:pt x="2701490" y="0"/>
                </a:lnTo>
                <a:lnTo>
                  <a:pt x="1990660" y="2065645"/>
                </a:lnTo>
                <a:lnTo>
                  <a:pt x="0" y="2065645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rtlCol="0">
            <a:noAutofit/>
          </a:bodyPr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4352142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8150270" cy="6858000"/>
          </a:xfrm>
          <a:custGeom>
            <a:avLst/>
            <a:gdLst>
              <a:gd name="connsiteX0" fmla="*/ 1795776 w 8150270"/>
              <a:gd name="connsiteY0" fmla="*/ 0 h 6858000"/>
              <a:gd name="connsiteX1" fmla="*/ 3209918 w 8150270"/>
              <a:gd name="connsiteY1" fmla="*/ 0 h 6858000"/>
              <a:gd name="connsiteX2" fmla="*/ 5306809 w 8150270"/>
              <a:gd name="connsiteY2" fmla="*/ 0 h 6858000"/>
              <a:gd name="connsiteX3" fmla="*/ 6522345 w 8150270"/>
              <a:gd name="connsiteY3" fmla="*/ 0 h 6858000"/>
              <a:gd name="connsiteX4" fmla="*/ 8150270 w 8150270"/>
              <a:gd name="connsiteY4" fmla="*/ 0 h 6858000"/>
              <a:gd name="connsiteX5" fmla="*/ 4205466 w 8150270"/>
              <a:gd name="connsiteY5" fmla="*/ 6858000 h 6858000"/>
              <a:gd name="connsiteX6" fmla="*/ 2577541 w 8150270"/>
              <a:gd name="connsiteY6" fmla="*/ 6858000 h 6858000"/>
              <a:gd name="connsiteX7" fmla="*/ 2108575 w 8150270"/>
              <a:gd name="connsiteY7" fmla="*/ 6858000 h 6858000"/>
              <a:gd name="connsiteX8" fmla="*/ 1362005 w 8150270"/>
              <a:gd name="connsiteY8" fmla="*/ 6858000 h 6858000"/>
              <a:gd name="connsiteX9" fmla="*/ 480650 w 8150270"/>
              <a:gd name="connsiteY9" fmla="*/ 6858000 h 6858000"/>
              <a:gd name="connsiteX10" fmla="*/ 0 w 8150270"/>
              <a:gd name="connsiteY10" fmla="*/ 6858000 h 6858000"/>
              <a:gd name="connsiteX11" fmla="*/ 0 w 8150270"/>
              <a:gd name="connsiteY11" fmla="*/ 312193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150270" h="6858000">
                <a:moveTo>
                  <a:pt x="1795776" y="0"/>
                </a:moveTo>
                <a:lnTo>
                  <a:pt x="3209918" y="0"/>
                </a:lnTo>
                <a:lnTo>
                  <a:pt x="5306809" y="0"/>
                </a:lnTo>
                <a:lnTo>
                  <a:pt x="6522345" y="0"/>
                </a:lnTo>
                <a:lnTo>
                  <a:pt x="8150270" y="0"/>
                </a:lnTo>
                <a:lnTo>
                  <a:pt x="4205466" y="6858000"/>
                </a:lnTo>
                <a:lnTo>
                  <a:pt x="2577541" y="6858000"/>
                </a:lnTo>
                <a:lnTo>
                  <a:pt x="2108575" y="6858000"/>
                </a:lnTo>
                <a:lnTo>
                  <a:pt x="1362005" y="6858000"/>
                </a:lnTo>
                <a:lnTo>
                  <a:pt x="480650" y="6858000"/>
                </a:lnTo>
                <a:lnTo>
                  <a:pt x="0" y="6858000"/>
                </a:lnTo>
                <a:lnTo>
                  <a:pt x="0" y="3121938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rtlCol="0">
            <a:noAutofit/>
          </a:bodyPr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2344398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7FFBFB1B-CFFE-BF64-7DB1-C0C7754F717E}"/>
              </a:ext>
            </a:extLst>
          </p:cNvPr>
          <p:cNvSpPr/>
          <p:nvPr userDrawn="1"/>
        </p:nvSpPr>
        <p:spPr>
          <a:xfrm>
            <a:off x="5791200" y="4152900"/>
            <a:ext cx="6400800" cy="2705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1"/>
          </p:nvPr>
        </p:nvSpPr>
        <p:spPr>
          <a:xfrm>
            <a:off x="5075487" y="4758412"/>
            <a:ext cx="1522044" cy="1522044"/>
          </a:xfrm>
          <a:custGeom>
            <a:avLst/>
            <a:gdLst>
              <a:gd name="connsiteX0" fmla="*/ 761022 w 1522044"/>
              <a:gd name="connsiteY0" fmla="*/ 0 h 1522044"/>
              <a:gd name="connsiteX1" fmla="*/ 1522044 w 1522044"/>
              <a:gd name="connsiteY1" fmla="*/ 761022 h 1522044"/>
              <a:gd name="connsiteX2" fmla="*/ 761022 w 1522044"/>
              <a:gd name="connsiteY2" fmla="*/ 1522044 h 1522044"/>
              <a:gd name="connsiteX3" fmla="*/ 0 w 1522044"/>
              <a:gd name="connsiteY3" fmla="*/ 761022 h 1522044"/>
              <a:gd name="connsiteX4" fmla="*/ 761022 w 1522044"/>
              <a:gd name="connsiteY4" fmla="*/ 0 h 1522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2044" h="1522044">
                <a:moveTo>
                  <a:pt x="761022" y="0"/>
                </a:moveTo>
                <a:cubicBezTo>
                  <a:pt x="1181323" y="0"/>
                  <a:pt x="1522044" y="340721"/>
                  <a:pt x="1522044" y="761022"/>
                </a:cubicBezTo>
                <a:cubicBezTo>
                  <a:pt x="1522044" y="1181323"/>
                  <a:pt x="1181323" y="1522044"/>
                  <a:pt x="761022" y="1522044"/>
                </a:cubicBezTo>
                <a:cubicBezTo>
                  <a:pt x="340721" y="1522044"/>
                  <a:pt x="0" y="1181323"/>
                  <a:pt x="0" y="761022"/>
                </a:cubicBezTo>
                <a:cubicBezTo>
                  <a:pt x="0" y="340721"/>
                  <a:pt x="340721" y="0"/>
                  <a:pt x="761022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rtlCol="0">
            <a:noAutofit/>
          </a:bodyPr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ID" noProof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4152900"/>
          </a:xfr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rtlCol="0">
            <a:normAutofit/>
          </a:bodyPr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2193249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1403548" y="3532921"/>
            <a:ext cx="1869386" cy="1869386"/>
          </a:xfrm>
          <a:custGeom>
            <a:avLst/>
            <a:gdLst>
              <a:gd name="connsiteX0" fmla="*/ 934693 w 1869386"/>
              <a:gd name="connsiteY0" fmla="*/ 0 h 1869386"/>
              <a:gd name="connsiteX1" fmla="*/ 1869386 w 1869386"/>
              <a:gd name="connsiteY1" fmla="*/ 934693 h 1869386"/>
              <a:gd name="connsiteX2" fmla="*/ 934693 w 1869386"/>
              <a:gd name="connsiteY2" fmla="*/ 1869386 h 1869386"/>
              <a:gd name="connsiteX3" fmla="*/ 0 w 1869386"/>
              <a:gd name="connsiteY3" fmla="*/ 934693 h 1869386"/>
              <a:gd name="connsiteX4" fmla="*/ 934693 w 1869386"/>
              <a:gd name="connsiteY4" fmla="*/ 0 h 1869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9386" h="1869386">
                <a:moveTo>
                  <a:pt x="934693" y="0"/>
                </a:moveTo>
                <a:cubicBezTo>
                  <a:pt x="1450910" y="0"/>
                  <a:pt x="1869386" y="418476"/>
                  <a:pt x="1869386" y="934693"/>
                </a:cubicBezTo>
                <a:cubicBezTo>
                  <a:pt x="1869386" y="1450910"/>
                  <a:pt x="1450910" y="1869386"/>
                  <a:pt x="934693" y="1869386"/>
                </a:cubicBezTo>
                <a:cubicBezTo>
                  <a:pt x="418476" y="1869386"/>
                  <a:pt x="0" y="1450910"/>
                  <a:pt x="0" y="934693"/>
                </a:cubicBezTo>
                <a:cubicBezTo>
                  <a:pt x="0" y="418476"/>
                  <a:pt x="418476" y="0"/>
                  <a:pt x="934693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algn="ctr"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ID" noProof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403548" y="553324"/>
            <a:ext cx="1869386" cy="1869386"/>
          </a:xfrm>
          <a:custGeom>
            <a:avLst/>
            <a:gdLst>
              <a:gd name="connsiteX0" fmla="*/ 934693 w 1869386"/>
              <a:gd name="connsiteY0" fmla="*/ 0 h 1869386"/>
              <a:gd name="connsiteX1" fmla="*/ 1869386 w 1869386"/>
              <a:gd name="connsiteY1" fmla="*/ 934693 h 1869386"/>
              <a:gd name="connsiteX2" fmla="*/ 934693 w 1869386"/>
              <a:gd name="connsiteY2" fmla="*/ 1869386 h 1869386"/>
              <a:gd name="connsiteX3" fmla="*/ 0 w 1869386"/>
              <a:gd name="connsiteY3" fmla="*/ 934693 h 1869386"/>
              <a:gd name="connsiteX4" fmla="*/ 934693 w 1869386"/>
              <a:gd name="connsiteY4" fmla="*/ 0 h 1869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9386" h="1869386">
                <a:moveTo>
                  <a:pt x="934693" y="0"/>
                </a:moveTo>
                <a:cubicBezTo>
                  <a:pt x="1450910" y="0"/>
                  <a:pt x="1869386" y="418476"/>
                  <a:pt x="1869386" y="934693"/>
                </a:cubicBezTo>
                <a:cubicBezTo>
                  <a:pt x="1869386" y="1450910"/>
                  <a:pt x="1450910" y="1869386"/>
                  <a:pt x="934693" y="1869386"/>
                </a:cubicBezTo>
                <a:cubicBezTo>
                  <a:pt x="418476" y="1869386"/>
                  <a:pt x="0" y="1450910"/>
                  <a:pt x="0" y="934693"/>
                </a:cubicBezTo>
                <a:cubicBezTo>
                  <a:pt x="0" y="418476"/>
                  <a:pt x="418476" y="0"/>
                  <a:pt x="934693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algn="ctr"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ID" noProof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702629" y="0"/>
            <a:ext cx="7489371" cy="6858000"/>
          </a:xfr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rtlCol="0">
            <a:normAutofit/>
          </a:bodyPr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14453001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3091542" y="0"/>
            <a:ext cx="9100457" cy="6857999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rtlCol="0">
            <a:normAutofit/>
          </a:bodyPr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ID" noProof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620425" y="1264251"/>
            <a:ext cx="5022218" cy="4329495"/>
          </a:xfrm>
          <a:custGeom>
            <a:avLst/>
            <a:gdLst>
              <a:gd name="connsiteX0" fmla="*/ 719889 w 3340283"/>
              <a:gd name="connsiteY0" fmla="*/ 0 h 2879552"/>
              <a:gd name="connsiteX1" fmla="*/ 2620395 w 3340283"/>
              <a:gd name="connsiteY1" fmla="*/ 0 h 2879552"/>
              <a:gd name="connsiteX2" fmla="*/ 3340283 w 3340283"/>
              <a:gd name="connsiteY2" fmla="*/ 1439776 h 2879552"/>
              <a:gd name="connsiteX3" fmla="*/ 2620395 w 3340283"/>
              <a:gd name="connsiteY3" fmla="*/ 2879552 h 2879552"/>
              <a:gd name="connsiteX4" fmla="*/ 719889 w 3340283"/>
              <a:gd name="connsiteY4" fmla="*/ 2879552 h 2879552"/>
              <a:gd name="connsiteX5" fmla="*/ 0 w 3340283"/>
              <a:gd name="connsiteY5" fmla="*/ 1439776 h 2879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40283" h="2879552">
                <a:moveTo>
                  <a:pt x="719889" y="0"/>
                </a:moveTo>
                <a:lnTo>
                  <a:pt x="2620395" y="0"/>
                </a:lnTo>
                <a:lnTo>
                  <a:pt x="3340283" y="1439776"/>
                </a:lnTo>
                <a:lnTo>
                  <a:pt x="2620395" y="2879552"/>
                </a:lnTo>
                <a:lnTo>
                  <a:pt x="719889" y="2879552"/>
                </a:lnTo>
                <a:lnTo>
                  <a:pt x="0" y="1439776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  <a:ln w="57150">
            <a:solidFill>
              <a:schemeClr val="bg1"/>
            </a:solidFill>
          </a:ln>
        </p:spPr>
        <p:txBody>
          <a:bodyPr rtlCol="0">
            <a:noAutofit/>
          </a:bodyPr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39268153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6">
            <a:extLst>
              <a:ext uri="{FF2B5EF4-FFF2-40B4-BE49-F238E27FC236}">
                <a16:creationId xmlns:a16="http://schemas.microsoft.com/office/drawing/2014/main" id="{6FB0B85F-722E-6452-4B1F-7BFDF69E15C2}"/>
              </a:ext>
            </a:extLst>
          </p:cNvPr>
          <p:cNvSpPr/>
          <p:nvPr userDrawn="1"/>
        </p:nvSpPr>
        <p:spPr>
          <a:xfrm rot="10800000">
            <a:off x="0" y="0"/>
            <a:ext cx="12192000" cy="6107113"/>
          </a:xfrm>
          <a:prstGeom prst="triangle">
            <a:avLst/>
          </a:prstGeom>
          <a:solidFill>
            <a:schemeClr val="bg1">
              <a:lumMod val="95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216275" y="2359260"/>
            <a:ext cx="2833664" cy="3700463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rtlCol="0">
            <a:normAutofit/>
          </a:bodyPr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ID" noProof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6142061" y="2359260"/>
            <a:ext cx="2833664" cy="3700463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rtlCol="0">
            <a:normAutofit/>
          </a:bodyPr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32464087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704849" y="2039031"/>
            <a:ext cx="2514599" cy="2366648"/>
          </a:xfr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rtlCol="0">
            <a:normAutofit/>
          </a:bodyPr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ID" noProof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3460748" y="2039031"/>
            <a:ext cx="2514599" cy="2366648"/>
          </a:xfr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rtlCol="0">
            <a:normAutofit/>
          </a:bodyPr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ID" noProof="0"/>
          </a:p>
        </p:txBody>
      </p:sp>
      <p:sp>
        <p:nvSpPr>
          <p:cNvPr id="16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6216645" y="2039031"/>
            <a:ext cx="2514599" cy="2366648"/>
          </a:xfr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rtlCol="0">
            <a:normAutofit/>
          </a:bodyPr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ID" noProof="0"/>
          </a:p>
        </p:txBody>
      </p:sp>
      <p:sp>
        <p:nvSpPr>
          <p:cNvPr id="17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8972551" y="2039031"/>
            <a:ext cx="2514599" cy="2366648"/>
          </a:xfr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rtlCol="0">
            <a:normAutofit/>
          </a:bodyPr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2983145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914742-BE23-0424-D70B-DFC0DD9F4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C42CF0-4478-4B0F-91A2-9F281C18A4E1}" type="datetimeFigureOut">
              <a:rPr lang="en-ID"/>
              <a:pPr>
                <a:defRPr/>
              </a:pPr>
              <a:t>16/07/2025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88730-3960-256F-B773-69B4B39A3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72B52B-32A4-C838-14CF-A047E8F93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F0121E-D8D7-4F8F-AAA4-7C13C8D81F85}" type="slidenum">
              <a:rPr lang="en-ID"/>
              <a:pPr>
                <a:defRPr/>
              </a:pPr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862850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6">
            <a:extLst>
              <a:ext uri="{FF2B5EF4-FFF2-40B4-BE49-F238E27FC236}">
                <a16:creationId xmlns:a16="http://schemas.microsoft.com/office/drawing/2014/main" id="{845C9FB0-1CCD-F89F-246C-2A159047E465}"/>
              </a:ext>
            </a:extLst>
          </p:cNvPr>
          <p:cNvSpPr/>
          <p:nvPr userDrawn="1"/>
        </p:nvSpPr>
        <p:spPr>
          <a:xfrm rot="10800000">
            <a:off x="0" y="0"/>
            <a:ext cx="12192000" cy="6107113"/>
          </a:xfrm>
          <a:prstGeom prst="triangle">
            <a:avLst/>
          </a:prstGeom>
          <a:solidFill>
            <a:schemeClr val="bg1">
              <a:lumMod val="95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539750" y="1974850"/>
            <a:ext cx="1768883" cy="3273011"/>
          </a:xfr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rtlCol="0">
            <a:normAutofit/>
          </a:bodyPr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ID" noProof="0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405105" y="1974850"/>
            <a:ext cx="1768883" cy="3273011"/>
          </a:xfr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rtlCol="0">
            <a:normAutofit/>
          </a:bodyPr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ID" noProof="0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270462" y="1974850"/>
            <a:ext cx="1768883" cy="3273011"/>
          </a:xfr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rtlCol="0">
            <a:normAutofit/>
          </a:bodyPr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ID" noProof="0"/>
          </a:p>
        </p:txBody>
      </p:sp>
      <p:sp>
        <p:nvSpPr>
          <p:cNvPr id="16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135817" y="1974850"/>
            <a:ext cx="1768883" cy="3273011"/>
          </a:xfr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rtlCol="0">
            <a:normAutofit/>
          </a:bodyPr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ID" noProof="0"/>
          </a:p>
        </p:txBody>
      </p:sp>
      <p:sp>
        <p:nvSpPr>
          <p:cNvPr id="17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8001171" y="1974850"/>
            <a:ext cx="1768883" cy="3273011"/>
          </a:xfr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rtlCol="0">
            <a:normAutofit/>
          </a:bodyPr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ID" noProof="0"/>
          </a:p>
        </p:txBody>
      </p:sp>
      <p:sp>
        <p:nvSpPr>
          <p:cNvPr id="18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9883365" y="1974850"/>
            <a:ext cx="1768883" cy="3273011"/>
          </a:xfr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rtlCol="0">
            <a:normAutofit/>
          </a:bodyPr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7977016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807564" y="3238142"/>
            <a:ext cx="3261668" cy="2360590"/>
          </a:xfrm>
          <a:custGeom>
            <a:avLst/>
            <a:gdLst>
              <a:gd name="connsiteX0" fmla="*/ 0 w 4702629"/>
              <a:gd name="connsiteY0" fmla="*/ 0 h 6858000"/>
              <a:gd name="connsiteX1" fmla="*/ 4702629 w 4702629"/>
              <a:gd name="connsiteY1" fmla="*/ 0 h 6858000"/>
              <a:gd name="connsiteX2" fmla="*/ 4702629 w 4702629"/>
              <a:gd name="connsiteY2" fmla="*/ 6858000 h 6858000"/>
              <a:gd name="connsiteX3" fmla="*/ 0 w 470262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02629" h="6858000">
                <a:moveTo>
                  <a:pt x="0" y="0"/>
                </a:moveTo>
                <a:lnTo>
                  <a:pt x="4702629" y="0"/>
                </a:lnTo>
                <a:lnTo>
                  <a:pt x="4702629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rtlCol="0">
            <a:noAutofit/>
          </a:bodyPr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ID" noProof="0"/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465165" y="3238142"/>
            <a:ext cx="3261668" cy="2360590"/>
          </a:xfrm>
          <a:custGeom>
            <a:avLst/>
            <a:gdLst>
              <a:gd name="connsiteX0" fmla="*/ 0 w 4702629"/>
              <a:gd name="connsiteY0" fmla="*/ 0 h 6858000"/>
              <a:gd name="connsiteX1" fmla="*/ 4702629 w 4702629"/>
              <a:gd name="connsiteY1" fmla="*/ 0 h 6858000"/>
              <a:gd name="connsiteX2" fmla="*/ 4702629 w 4702629"/>
              <a:gd name="connsiteY2" fmla="*/ 6858000 h 6858000"/>
              <a:gd name="connsiteX3" fmla="*/ 0 w 470262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02629" h="6858000">
                <a:moveTo>
                  <a:pt x="0" y="0"/>
                </a:moveTo>
                <a:lnTo>
                  <a:pt x="4702629" y="0"/>
                </a:lnTo>
                <a:lnTo>
                  <a:pt x="4702629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rtlCol="0">
            <a:noAutofit/>
          </a:bodyPr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ID" noProof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8122766" y="3238142"/>
            <a:ext cx="3261668" cy="2360590"/>
          </a:xfrm>
          <a:custGeom>
            <a:avLst/>
            <a:gdLst>
              <a:gd name="connsiteX0" fmla="*/ 0 w 4702629"/>
              <a:gd name="connsiteY0" fmla="*/ 0 h 6858000"/>
              <a:gd name="connsiteX1" fmla="*/ 4702629 w 4702629"/>
              <a:gd name="connsiteY1" fmla="*/ 0 h 6858000"/>
              <a:gd name="connsiteX2" fmla="*/ 4702629 w 4702629"/>
              <a:gd name="connsiteY2" fmla="*/ 6858000 h 6858000"/>
              <a:gd name="connsiteX3" fmla="*/ 0 w 470262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02629" h="6858000">
                <a:moveTo>
                  <a:pt x="0" y="0"/>
                </a:moveTo>
                <a:lnTo>
                  <a:pt x="4702629" y="0"/>
                </a:lnTo>
                <a:lnTo>
                  <a:pt x="4702629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rtlCol="0">
            <a:noAutofit/>
          </a:bodyPr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2586711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3994278" y="0"/>
            <a:ext cx="4203443" cy="6858000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rtlCol="0">
            <a:normAutofit/>
          </a:bodyPr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38405170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E59FFBDC-49C8-0AC7-E94C-658CA60E5C8F}"/>
              </a:ext>
            </a:extLst>
          </p:cNvPr>
          <p:cNvSpPr/>
          <p:nvPr userDrawn="1"/>
        </p:nvSpPr>
        <p:spPr>
          <a:xfrm>
            <a:off x="0" y="4029075"/>
            <a:ext cx="12192000" cy="2828925"/>
          </a:xfrm>
          <a:prstGeom prst="rect">
            <a:avLst/>
          </a:prstGeom>
          <a:solidFill>
            <a:srgbClr val="F9D2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489289" y="2896993"/>
            <a:ext cx="3526120" cy="2406944"/>
          </a:xfrm>
          <a:custGeom>
            <a:avLst/>
            <a:gdLst>
              <a:gd name="connsiteX0" fmla="*/ 55721 w 3526120"/>
              <a:gd name="connsiteY0" fmla="*/ 0 h 2406944"/>
              <a:gd name="connsiteX1" fmla="*/ 3470399 w 3526120"/>
              <a:gd name="connsiteY1" fmla="*/ 0 h 2406944"/>
              <a:gd name="connsiteX2" fmla="*/ 3526120 w 3526120"/>
              <a:gd name="connsiteY2" fmla="*/ 55721 h 2406944"/>
              <a:gd name="connsiteX3" fmla="*/ 3526120 w 3526120"/>
              <a:gd name="connsiteY3" fmla="*/ 2351223 h 2406944"/>
              <a:gd name="connsiteX4" fmla="*/ 3470399 w 3526120"/>
              <a:gd name="connsiteY4" fmla="*/ 2406944 h 2406944"/>
              <a:gd name="connsiteX5" fmla="*/ 55721 w 3526120"/>
              <a:gd name="connsiteY5" fmla="*/ 2406944 h 2406944"/>
              <a:gd name="connsiteX6" fmla="*/ 0 w 3526120"/>
              <a:gd name="connsiteY6" fmla="*/ 2351223 h 2406944"/>
              <a:gd name="connsiteX7" fmla="*/ 0 w 3526120"/>
              <a:gd name="connsiteY7" fmla="*/ 55721 h 2406944"/>
              <a:gd name="connsiteX8" fmla="*/ 55721 w 3526120"/>
              <a:gd name="connsiteY8" fmla="*/ 0 h 2406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6120" h="2406944">
                <a:moveTo>
                  <a:pt x="55721" y="0"/>
                </a:moveTo>
                <a:lnTo>
                  <a:pt x="3470399" y="0"/>
                </a:lnTo>
                <a:cubicBezTo>
                  <a:pt x="3501173" y="0"/>
                  <a:pt x="3526120" y="24947"/>
                  <a:pt x="3526120" y="55721"/>
                </a:cubicBezTo>
                <a:lnTo>
                  <a:pt x="3526120" y="2351223"/>
                </a:lnTo>
                <a:cubicBezTo>
                  <a:pt x="3526120" y="2381997"/>
                  <a:pt x="3501173" y="2406944"/>
                  <a:pt x="3470399" y="2406944"/>
                </a:cubicBezTo>
                <a:lnTo>
                  <a:pt x="55721" y="2406944"/>
                </a:lnTo>
                <a:cubicBezTo>
                  <a:pt x="24947" y="2406944"/>
                  <a:pt x="0" y="2381997"/>
                  <a:pt x="0" y="2351223"/>
                </a:cubicBezTo>
                <a:lnTo>
                  <a:pt x="0" y="55721"/>
                </a:lnTo>
                <a:cubicBezTo>
                  <a:pt x="0" y="24947"/>
                  <a:pt x="24947" y="0"/>
                  <a:pt x="55721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  <a:ln w="63500">
            <a:solidFill>
              <a:schemeClr val="bg1"/>
            </a:solidFill>
          </a:ln>
        </p:spPr>
        <p:txBody>
          <a:bodyPr rtlCol="0">
            <a:noAutofit/>
          </a:bodyPr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ID" noProof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4332940" y="2896993"/>
            <a:ext cx="3526120" cy="2406944"/>
          </a:xfrm>
          <a:custGeom>
            <a:avLst/>
            <a:gdLst>
              <a:gd name="connsiteX0" fmla="*/ 55721 w 3526120"/>
              <a:gd name="connsiteY0" fmla="*/ 0 h 2406944"/>
              <a:gd name="connsiteX1" fmla="*/ 3470399 w 3526120"/>
              <a:gd name="connsiteY1" fmla="*/ 0 h 2406944"/>
              <a:gd name="connsiteX2" fmla="*/ 3526120 w 3526120"/>
              <a:gd name="connsiteY2" fmla="*/ 55721 h 2406944"/>
              <a:gd name="connsiteX3" fmla="*/ 3526120 w 3526120"/>
              <a:gd name="connsiteY3" fmla="*/ 2351223 h 2406944"/>
              <a:gd name="connsiteX4" fmla="*/ 3470399 w 3526120"/>
              <a:gd name="connsiteY4" fmla="*/ 2406944 h 2406944"/>
              <a:gd name="connsiteX5" fmla="*/ 55721 w 3526120"/>
              <a:gd name="connsiteY5" fmla="*/ 2406944 h 2406944"/>
              <a:gd name="connsiteX6" fmla="*/ 0 w 3526120"/>
              <a:gd name="connsiteY6" fmla="*/ 2351223 h 2406944"/>
              <a:gd name="connsiteX7" fmla="*/ 0 w 3526120"/>
              <a:gd name="connsiteY7" fmla="*/ 55721 h 2406944"/>
              <a:gd name="connsiteX8" fmla="*/ 55721 w 3526120"/>
              <a:gd name="connsiteY8" fmla="*/ 0 h 2406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6120" h="2406944">
                <a:moveTo>
                  <a:pt x="55721" y="0"/>
                </a:moveTo>
                <a:lnTo>
                  <a:pt x="3470399" y="0"/>
                </a:lnTo>
                <a:cubicBezTo>
                  <a:pt x="3501173" y="0"/>
                  <a:pt x="3526120" y="24947"/>
                  <a:pt x="3526120" y="55721"/>
                </a:cubicBezTo>
                <a:lnTo>
                  <a:pt x="3526120" y="2351223"/>
                </a:lnTo>
                <a:cubicBezTo>
                  <a:pt x="3526120" y="2381997"/>
                  <a:pt x="3501173" y="2406944"/>
                  <a:pt x="3470399" y="2406944"/>
                </a:cubicBezTo>
                <a:lnTo>
                  <a:pt x="55721" y="2406944"/>
                </a:lnTo>
                <a:cubicBezTo>
                  <a:pt x="24947" y="2406944"/>
                  <a:pt x="0" y="2381997"/>
                  <a:pt x="0" y="2351223"/>
                </a:cubicBezTo>
                <a:lnTo>
                  <a:pt x="0" y="55721"/>
                </a:lnTo>
                <a:cubicBezTo>
                  <a:pt x="0" y="24947"/>
                  <a:pt x="24947" y="0"/>
                  <a:pt x="55721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  <a:ln w="63500">
            <a:solidFill>
              <a:schemeClr val="bg1"/>
            </a:solidFill>
          </a:ln>
        </p:spPr>
        <p:txBody>
          <a:bodyPr rtlCol="0">
            <a:noAutofit/>
          </a:bodyPr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ID" noProof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8176591" y="2896993"/>
            <a:ext cx="3526120" cy="2406944"/>
          </a:xfrm>
          <a:custGeom>
            <a:avLst/>
            <a:gdLst>
              <a:gd name="connsiteX0" fmla="*/ 55721 w 3526120"/>
              <a:gd name="connsiteY0" fmla="*/ 0 h 2406944"/>
              <a:gd name="connsiteX1" fmla="*/ 3470399 w 3526120"/>
              <a:gd name="connsiteY1" fmla="*/ 0 h 2406944"/>
              <a:gd name="connsiteX2" fmla="*/ 3526120 w 3526120"/>
              <a:gd name="connsiteY2" fmla="*/ 55721 h 2406944"/>
              <a:gd name="connsiteX3" fmla="*/ 3526120 w 3526120"/>
              <a:gd name="connsiteY3" fmla="*/ 2351223 h 2406944"/>
              <a:gd name="connsiteX4" fmla="*/ 3470399 w 3526120"/>
              <a:gd name="connsiteY4" fmla="*/ 2406944 h 2406944"/>
              <a:gd name="connsiteX5" fmla="*/ 55721 w 3526120"/>
              <a:gd name="connsiteY5" fmla="*/ 2406944 h 2406944"/>
              <a:gd name="connsiteX6" fmla="*/ 0 w 3526120"/>
              <a:gd name="connsiteY6" fmla="*/ 2351223 h 2406944"/>
              <a:gd name="connsiteX7" fmla="*/ 0 w 3526120"/>
              <a:gd name="connsiteY7" fmla="*/ 55721 h 2406944"/>
              <a:gd name="connsiteX8" fmla="*/ 55721 w 3526120"/>
              <a:gd name="connsiteY8" fmla="*/ 0 h 2406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6120" h="2406944">
                <a:moveTo>
                  <a:pt x="55721" y="0"/>
                </a:moveTo>
                <a:lnTo>
                  <a:pt x="3470399" y="0"/>
                </a:lnTo>
                <a:cubicBezTo>
                  <a:pt x="3501173" y="0"/>
                  <a:pt x="3526120" y="24947"/>
                  <a:pt x="3526120" y="55721"/>
                </a:cubicBezTo>
                <a:lnTo>
                  <a:pt x="3526120" y="2351223"/>
                </a:lnTo>
                <a:cubicBezTo>
                  <a:pt x="3526120" y="2381997"/>
                  <a:pt x="3501173" y="2406944"/>
                  <a:pt x="3470399" y="2406944"/>
                </a:cubicBezTo>
                <a:lnTo>
                  <a:pt x="55721" y="2406944"/>
                </a:lnTo>
                <a:cubicBezTo>
                  <a:pt x="24947" y="2406944"/>
                  <a:pt x="0" y="2381997"/>
                  <a:pt x="0" y="2351223"/>
                </a:cubicBezTo>
                <a:lnTo>
                  <a:pt x="0" y="55721"/>
                </a:lnTo>
                <a:cubicBezTo>
                  <a:pt x="0" y="24947"/>
                  <a:pt x="24947" y="0"/>
                  <a:pt x="55721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  <a:ln w="63500">
            <a:solidFill>
              <a:schemeClr val="bg1"/>
            </a:solidFill>
          </a:ln>
        </p:spPr>
        <p:txBody>
          <a:bodyPr rtlCol="0">
            <a:noAutofit/>
          </a:bodyPr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4435216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rtlCol="0">
            <a:normAutofit/>
          </a:bodyPr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41155752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277257" y="0"/>
            <a:ext cx="5486399" cy="6858000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rtlCol="0">
            <a:normAutofit/>
          </a:bodyPr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ID" noProof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474857" y="4528457"/>
            <a:ext cx="4107543" cy="2329544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rtlCol="0">
            <a:normAutofit/>
          </a:bodyPr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3351995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638626" y="666767"/>
            <a:ext cx="2675287" cy="5523576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rtlCol="0">
            <a:normAutofit/>
          </a:bodyPr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ID" noProof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445830" y="666767"/>
            <a:ext cx="4107544" cy="3107676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rtlCol="0">
            <a:normAutofit/>
          </a:bodyPr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ID" noProof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7445830" y="4081509"/>
            <a:ext cx="4107544" cy="2108834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rtlCol="0">
            <a:normAutofit/>
          </a:bodyPr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7893797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6">
            <a:extLst>
              <a:ext uri="{FF2B5EF4-FFF2-40B4-BE49-F238E27FC236}">
                <a16:creationId xmlns:a16="http://schemas.microsoft.com/office/drawing/2014/main" id="{629C8979-FE68-55E2-9A67-4476CE84724D}"/>
              </a:ext>
            </a:extLst>
          </p:cNvPr>
          <p:cNvSpPr/>
          <p:nvPr userDrawn="1"/>
        </p:nvSpPr>
        <p:spPr>
          <a:xfrm rot="10800000">
            <a:off x="0" y="0"/>
            <a:ext cx="12192000" cy="6107113"/>
          </a:xfrm>
          <a:prstGeom prst="triangle">
            <a:avLst/>
          </a:prstGeom>
          <a:solidFill>
            <a:schemeClr val="bg1">
              <a:lumMod val="95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667657" y="1599694"/>
            <a:ext cx="2440144" cy="4049486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rtlCol="0">
            <a:normAutofit/>
          </a:bodyPr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ID" noProof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3473170" y="1599694"/>
            <a:ext cx="2440144" cy="2544251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rtlCol="0">
            <a:normAutofit/>
          </a:bodyPr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ID" noProof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278682" y="1599694"/>
            <a:ext cx="2440144" cy="2544251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rtlCol="0">
            <a:normAutofit/>
          </a:bodyPr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ID" noProof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9084199" y="1599694"/>
            <a:ext cx="2440144" cy="2544251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rtlCol="0">
            <a:normAutofit/>
          </a:bodyPr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3166021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3367314" cy="6858000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rtlCol="0">
            <a:normAutofit/>
          </a:bodyPr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ID" noProof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3468914" y="4093028"/>
            <a:ext cx="3367314" cy="2764972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rtlCol="0">
            <a:normAutofit/>
          </a:bodyPr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ID" noProof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468914" y="0"/>
            <a:ext cx="3367314" cy="3991429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rtlCol="0">
            <a:normAutofit/>
          </a:bodyPr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37250596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86009" y="1784125"/>
            <a:ext cx="5417467" cy="3091542"/>
          </a:xfrm>
          <a:prstGeom prst="snip1Rect">
            <a:avLst>
              <a:gd name="adj" fmla="val 13850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rtlCol="0">
            <a:normAutofit/>
          </a:bodyPr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ID" noProof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6188526" y="1784125"/>
            <a:ext cx="5417464" cy="3091542"/>
          </a:xfrm>
          <a:prstGeom prst="snip1Rect">
            <a:avLst>
              <a:gd name="adj" fmla="val 13850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rtlCol="0">
            <a:normAutofit/>
          </a:bodyPr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2670813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FC6125-BB0C-2D50-B2F1-59F5B3B62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B4521-ECD6-431F-B6E8-83D792A24D3B}" type="datetimeFigureOut">
              <a:rPr lang="en-ID"/>
              <a:pPr>
                <a:defRPr/>
              </a:pPr>
              <a:t>16/07/2025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14D80D-B62F-35BF-E5DC-179961369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D404EB-E183-2751-155C-EB6D15BA1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F930D3-F6E3-4A7A-8E6C-6C739D174309}" type="slidenum">
              <a:rPr lang="en-ID"/>
              <a:pPr>
                <a:defRPr/>
              </a:pPr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00862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5747755" y="2502208"/>
            <a:ext cx="1897744" cy="1897744"/>
          </a:xfrm>
          <a:custGeom>
            <a:avLst/>
            <a:gdLst>
              <a:gd name="connsiteX0" fmla="*/ 948872 w 1897744"/>
              <a:gd name="connsiteY0" fmla="*/ 0 h 1897744"/>
              <a:gd name="connsiteX1" fmla="*/ 1897744 w 1897744"/>
              <a:gd name="connsiteY1" fmla="*/ 948872 h 1897744"/>
              <a:gd name="connsiteX2" fmla="*/ 948872 w 1897744"/>
              <a:gd name="connsiteY2" fmla="*/ 1897744 h 1897744"/>
              <a:gd name="connsiteX3" fmla="*/ 0 w 1897744"/>
              <a:gd name="connsiteY3" fmla="*/ 948872 h 1897744"/>
              <a:gd name="connsiteX4" fmla="*/ 948872 w 1897744"/>
              <a:gd name="connsiteY4" fmla="*/ 0 h 1897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7744" h="1897744">
                <a:moveTo>
                  <a:pt x="948872" y="0"/>
                </a:moveTo>
                <a:cubicBezTo>
                  <a:pt x="1472920" y="0"/>
                  <a:pt x="1897744" y="424824"/>
                  <a:pt x="1897744" y="948872"/>
                </a:cubicBezTo>
                <a:cubicBezTo>
                  <a:pt x="1897744" y="1472920"/>
                  <a:pt x="1472920" y="1897744"/>
                  <a:pt x="948872" y="1897744"/>
                </a:cubicBezTo>
                <a:cubicBezTo>
                  <a:pt x="424824" y="1897744"/>
                  <a:pt x="0" y="1472920"/>
                  <a:pt x="0" y="948872"/>
                </a:cubicBezTo>
                <a:cubicBezTo>
                  <a:pt x="0" y="424824"/>
                  <a:pt x="424824" y="0"/>
                  <a:pt x="948872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rtlCol="0">
            <a:noAutofit/>
          </a:bodyPr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ID" noProof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3263080" y="2502208"/>
            <a:ext cx="1897744" cy="1897744"/>
          </a:xfrm>
          <a:custGeom>
            <a:avLst/>
            <a:gdLst>
              <a:gd name="connsiteX0" fmla="*/ 948872 w 1897744"/>
              <a:gd name="connsiteY0" fmla="*/ 0 h 1897744"/>
              <a:gd name="connsiteX1" fmla="*/ 1897744 w 1897744"/>
              <a:gd name="connsiteY1" fmla="*/ 948872 h 1897744"/>
              <a:gd name="connsiteX2" fmla="*/ 948872 w 1897744"/>
              <a:gd name="connsiteY2" fmla="*/ 1897744 h 1897744"/>
              <a:gd name="connsiteX3" fmla="*/ 0 w 1897744"/>
              <a:gd name="connsiteY3" fmla="*/ 948872 h 1897744"/>
              <a:gd name="connsiteX4" fmla="*/ 948872 w 1897744"/>
              <a:gd name="connsiteY4" fmla="*/ 0 h 1897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7744" h="1897744">
                <a:moveTo>
                  <a:pt x="948872" y="0"/>
                </a:moveTo>
                <a:cubicBezTo>
                  <a:pt x="1472920" y="0"/>
                  <a:pt x="1897744" y="424824"/>
                  <a:pt x="1897744" y="948872"/>
                </a:cubicBezTo>
                <a:cubicBezTo>
                  <a:pt x="1897744" y="1472920"/>
                  <a:pt x="1472920" y="1897744"/>
                  <a:pt x="948872" y="1897744"/>
                </a:cubicBezTo>
                <a:cubicBezTo>
                  <a:pt x="424824" y="1897744"/>
                  <a:pt x="0" y="1472920"/>
                  <a:pt x="0" y="948872"/>
                </a:cubicBezTo>
                <a:cubicBezTo>
                  <a:pt x="0" y="424824"/>
                  <a:pt x="424824" y="0"/>
                  <a:pt x="948872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rtlCol="0">
            <a:noAutofit/>
          </a:bodyPr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ID" noProof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778405" y="2502208"/>
            <a:ext cx="1897744" cy="1897744"/>
          </a:xfrm>
          <a:custGeom>
            <a:avLst/>
            <a:gdLst>
              <a:gd name="connsiteX0" fmla="*/ 948872 w 1897744"/>
              <a:gd name="connsiteY0" fmla="*/ 0 h 1897744"/>
              <a:gd name="connsiteX1" fmla="*/ 1897744 w 1897744"/>
              <a:gd name="connsiteY1" fmla="*/ 948872 h 1897744"/>
              <a:gd name="connsiteX2" fmla="*/ 948872 w 1897744"/>
              <a:gd name="connsiteY2" fmla="*/ 1897744 h 1897744"/>
              <a:gd name="connsiteX3" fmla="*/ 0 w 1897744"/>
              <a:gd name="connsiteY3" fmla="*/ 948872 h 1897744"/>
              <a:gd name="connsiteX4" fmla="*/ 948872 w 1897744"/>
              <a:gd name="connsiteY4" fmla="*/ 0 h 1897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7744" h="1897744">
                <a:moveTo>
                  <a:pt x="948872" y="0"/>
                </a:moveTo>
                <a:cubicBezTo>
                  <a:pt x="1472920" y="0"/>
                  <a:pt x="1897744" y="424824"/>
                  <a:pt x="1897744" y="948872"/>
                </a:cubicBezTo>
                <a:cubicBezTo>
                  <a:pt x="1897744" y="1472920"/>
                  <a:pt x="1472920" y="1897744"/>
                  <a:pt x="948872" y="1897744"/>
                </a:cubicBezTo>
                <a:cubicBezTo>
                  <a:pt x="424824" y="1897744"/>
                  <a:pt x="0" y="1472920"/>
                  <a:pt x="0" y="948872"/>
                </a:cubicBezTo>
                <a:cubicBezTo>
                  <a:pt x="0" y="424824"/>
                  <a:pt x="424824" y="0"/>
                  <a:pt x="948872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rtlCol="0">
            <a:noAutofit/>
          </a:bodyPr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ID" noProof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232430" y="0"/>
            <a:ext cx="3959570" cy="6858000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rtlCol="0">
            <a:normAutofit/>
          </a:bodyPr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1864043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1612345" y="3283857"/>
            <a:ext cx="1750502" cy="1750502"/>
          </a:xfrm>
          <a:custGeom>
            <a:avLst/>
            <a:gdLst>
              <a:gd name="connsiteX0" fmla="*/ 875251 w 1750502"/>
              <a:gd name="connsiteY0" fmla="*/ 0 h 1750502"/>
              <a:gd name="connsiteX1" fmla="*/ 1750502 w 1750502"/>
              <a:gd name="connsiteY1" fmla="*/ 875251 h 1750502"/>
              <a:gd name="connsiteX2" fmla="*/ 875251 w 1750502"/>
              <a:gd name="connsiteY2" fmla="*/ 1750502 h 1750502"/>
              <a:gd name="connsiteX3" fmla="*/ 0 w 1750502"/>
              <a:gd name="connsiteY3" fmla="*/ 875251 h 1750502"/>
              <a:gd name="connsiteX4" fmla="*/ 875251 w 1750502"/>
              <a:gd name="connsiteY4" fmla="*/ 0 h 1750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0502" h="1750502">
                <a:moveTo>
                  <a:pt x="875251" y="0"/>
                </a:moveTo>
                <a:cubicBezTo>
                  <a:pt x="1358639" y="0"/>
                  <a:pt x="1750502" y="391863"/>
                  <a:pt x="1750502" y="875251"/>
                </a:cubicBezTo>
                <a:cubicBezTo>
                  <a:pt x="1750502" y="1358639"/>
                  <a:pt x="1358639" y="1750502"/>
                  <a:pt x="875251" y="1750502"/>
                </a:cubicBezTo>
                <a:cubicBezTo>
                  <a:pt x="391863" y="1750502"/>
                  <a:pt x="0" y="1358639"/>
                  <a:pt x="0" y="875251"/>
                </a:cubicBezTo>
                <a:cubicBezTo>
                  <a:pt x="0" y="391863"/>
                  <a:pt x="391863" y="0"/>
                  <a:pt x="875251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rtlCol="0">
            <a:noAutofit/>
          </a:bodyPr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ID" noProof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5235312" y="3283857"/>
            <a:ext cx="1750502" cy="1750502"/>
          </a:xfrm>
          <a:custGeom>
            <a:avLst/>
            <a:gdLst>
              <a:gd name="connsiteX0" fmla="*/ 875251 w 1750502"/>
              <a:gd name="connsiteY0" fmla="*/ 0 h 1750502"/>
              <a:gd name="connsiteX1" fmla="*/ 1750502 w 1750502"/>
              <a:gd name="connsiteY1" fmla="*/ 875251 h 1750502"/>
              <a:gd name="connsiteX2" fmla="*/ 875251 w 1750502"/>
              <a:gd name="connsiteY2" fmla="*/ 1750502 h 1750502"/>
              <a:gd name="connsiteX3" fmla="*/ 0 w 1750502"/>
              <a:gd name="connsiteY3" fmla="*/ 875251 h 1750502"/>
              <a:gd name="connsiteX4" fmla="*/ 875251 w 1750502"/>
              <a:gd name="connsiteY4" fmla="*/ 0 h 1750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0502" h="1750502">
                <a:moveTo>
                  <a:pt x="875251" y="0"/>
                </a:moveTo>
                <a:cubicBezTo>
                  <a:pt x="1358639" y="0"/>
                  <a:pt x="1750502" y="391863"/>
                  <a:pt x="1750502" y="875251"/>
                </a:cubicBezTo>
                <a:cubicBezTo>
                  <a:pt x="1750502" y="1358639"/>
                  <a:pt x="1358639" y="1750502"/>
                  <a:pt x="875251" y="1750502"/>
                </a:cubicBezTo>
                <a:cubicBezTo>
                  <a:pt x="391863" y="1750502"/>
                  <a:pt x="0" y="1358639"/>
                  <a:pt x="0" y="875251"/>
                </a:cubicBezTo>
                <a:cubicBezTo>
                  <a:pt x="0" y="391863"/>
                  <a:pt x="391863" y="0"/>
                  <a:pt x="875251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rtlCol="0">
            <a:noAutofit/>
          </a:bodyPr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ID" noProof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8858278" y="3283857"/>
            <a:ext cx="1750502" cy="1750502"/>
          </a:xfrm>
          <a:custGeom>
            <a:avLst/>
            <a:gdLst>
              <a:gd name="connsiteX0" fmla="*/ 875251 w 1750502"/>
              <a:gd name="connsiteY0" fmla="*/ 0 h 1750502"/>
              <a:gd name="connsiteX1" fmla="*/ 1750502 w 1750502"/>
              <a:gd name="connsiteY1" fmla="*/ 875251 h 1750502"/>
              <a:gd name="connsiteX2" fmla="*/ 875251 w 1750502"/>
              <a:gd name="connsiteY2" fmla="*/ 1750502 h 1750502"/>
              <a:gd name="connsiteX3" fmla="*/ 0 w 1750502"/>
              <a:gd name="connsiteY3" fmla="*/ 875251 h 1750502"/>
              <a:gd name="connsiteX4" fmla="*/ 875251 w 1750502"/>
              <a:gd name="connsiteY4" fmla="*/ 0 h 1750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0502" h="1750502">
                <a:moveTo>
                  <a:pt x="875251" y="0"/>
                </a:moveTo>
                <a:cubicBezTo>
                  <a:pt x="1358639" y="0"/>
                  <a:pt x="1750502" y="391863"/>
                  <a:pt x="1750502" y="875251"/>
                </a:cubicBezTo>
                <a:cubicBezTo>
                  <a:pt x="1750502" y="1358639"/>
                  <a:pt x="1358639" y="1750502"/>
                  <a:pt x="875251" y="1750502"/>
                </a:cubicBezTo>
                <a:cubicBezTo>
                  <a:pt x="391863" y="1750502"/>
                  <a:pt x="0" y="1358639"/>
                  <a:pt x="0" y="875251"/>
                </a:cubicBezTo>
                <a:cubicBezTo>
                  <a:pt x="0" y="391863"/>
                  <a:pt x="391863" y="0"/>
                  <a:pt x="875251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rtlCol="0">
            <a:noAutofit/>
          </a:bodyPr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31836614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6">
            <a:extLst>
              <a:ext uri="{FF2B5EF4-FFF2-40B4-BE49-F238E27FC236}">
                <a16:creationId xmlns:a16="http://schemas.microsoft.com/office/drawing/2014/main" id="{FBE43772-E7E3-8A5B-D978-D8D3513B18E8}"/>
              </a:ext>
            </a:extLst>
          </p:cNvPr>
          <p:cNvSpPr/>
          <p:nvPr userDrawn="1"/>
        </p:nvSpPr>
        <p:spPr>
          <a:xfrm rot="20037377">
            <a:off x="9048750" y="2751138"/>
            <a:ext cx="2087563" cy="1355725"/>
          </a:xfrm>
          <a:prstGeom prst="ellipse">
            <a:avLst/>
          </a:prstGeom>
          <a:solidFill>
            <a:srgbClr val="FCE9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sp>
        <p:nvSpPr>
          <p:cNvPr id="3" name="Oval 7">
            <a:extLst>
              <a:ext uri="{FF2B5EF4-FFF2-40B4-BE49-F238E27FC236}">
                <a16:creationId xmlns:a16="http://schemas.microsoft.com/office/drawing/2014/main" id="{D77FD5B8-6CBB-A943-FF01-BE8D78E3EFE6}"/>
              </a:ext>
            </a:extLst>
          </p:cNvPr>
          <p:cNvSpPr/>
          <p:nvPr userDrawn="1"/>
        </p:nvSpPr>
        <p:spPr>
          <a:xfrm rot="20037377">
            <a:off x="6427788" y="2751138"/>
            <a:ext cx="2087562" cy="1355725"/>
          </a:xfrm>
          <a:prstGeom prst="ellipse">
            <a:avLst/>
          </a:prstGeom>
          <a:solidFill>
            <a:srgbClr val="FCE9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sp>
        <p:nvSpPr>
          <p:cNvPr id="4" name="Right Triangle 8">
            <a:extLst>
              <a:ext uri="{FF2B5EF4-FFF2-40B4-BE49-F238E27FC236}">
                <a16:creationId xmlns:a16="http://schemas.microsoft.com/office/drawing/2014/main" id="{563719DC-B057-AEA5-FA3B-13FC3B09AEA6}"/>
              </a:ext>
            </a:extLst>
          </p:cNvPr>
          <p:cNvSpPr/>
          <p:nvPr userDrawn="1"/>
        </p:nvSpPr>
        <p:spPr>
          <a:xfrm>
            <a:off x="0" y="0"/>
            <a:ext cx="6705600" cy="6884988"/>
          </a:xfrm>
          <a:prstGeom prst="rtTriangle">
            <a:avLst/>
          </a:prstGeom>
          <a:solidFill>
            <a:srgbClr val="FCE9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9293078" y="2629591"/>
            <a:ext cx="1598818" cy="1598818"/>
          </a:xfrm>
          <a:custGeom>
            <a:avLst/>
            <a:gdLst>
              <a:gd name="connsiteX0" fmla="*/ 799409 w 1598818"/>
              <a:gd name="connsiteY0" fmla="*/ 0 h 1598818"/>
              <a:gd name="connsiteX1" fmla="*/ 1598818 w 1598818"/>
              <a:gd name="connsiteY1" fmla="*/ 799409 h 1598818"/>
              <a:gd name="connsiteX2" fmla="*/ 799409 w 1598818"/>
              <a:gd name="connsiteY2" fmla="*/ 1598818 h 1598818"/>
              <a:gd name="connsiteX3" fmla="*/ 0 w 1598818"/>
              <a:gd name="connsiteY3" fmla="*/ 799409 h 1598818"/>
              <a:gd name="connsiteX4" fmla="*/ 799409 w 1598818"/>
              <a:gd name="connsiteY4" fmla="*/ 0 h 1598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8818" h="1598818">
                <a:moveTo>
                  <a:pt x="799409" y="0"/>
                </a:moveTo>
                <a:cubicBezTo>
                  <a:pt x="1240910" y="0"/>
                  <a:pt x="1598818" y="357908"/>
                  <a:pt x="1598818" y="799409"/>
                </a:cubicBezTo>
                <a:cubicBezTo>
                  <a:pt x="1598818" y="1240910"/>
                  <a:pt x="1240910" y="1598818"/>
                  <a:pt x="799409" y="1598818"/>
                </a:cubicBezTo>
                <a:cubicBezTo>
                  <a:pt x="357908" y="1598818"/>
                  <a:pt x="0" y="1240910"/>
                  <a:pt x="0" y="799409"/>
                </a:cubicBezTo>
                <a:cubicBezTo>
                  <a:pt x="0" y="357908"/>
                  <a:pt x="357908" y="0"/>
                  <a:pt x="799409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rtlCol="0">
            <a:noAutofit/>
          </a:bodyPr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ID" noProof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6671875" y="2629591"/>
            <a:ext cx="1598818" cy="1598818"/>
          </a:xfrm>
          <a:custGeom>
            <a:avLst/>
            <a:gdLst>
              <a:gd name="connsiteX0" fmla="*/ 799409 w 1598818"/>
              <a:gd name="connsiteY0" fmla="*/ 0 h 1598818"/>
              <a:gd name="connsiteX1" fmla="*/ 1598818 w 1598818"/>
              <a:gd name="connsiteY1" fmla="*/ 799409 h 1598818"/>
              <a:gd name="connsiteX2" fmla="*/ 799409 w 1598818"/>
              <a:gd name="connsiteY2" fmla="*/ 1598818 h 1598818"/>
              <a:gd name="connsiteX3" fmla="*/ 0 w 1598818"/>
              <a:gd name="connsiteY3" fmla="*/ 799409 h 1598818"/>
              <a:gd name="connsiteX4" fmla="*/ 799409 w 1598818"/>
              <a:gd name="connsiteY4" fmla="*/ 0 h 1598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8818" h="1598818">
                <a:moveTo>
                  <a:pt x="799409" y="0"/>
                </a:moveTo>
                <a:cubicBezTo>
                  <a:pt x="1240910" y="0"/>
                  <a:pt x="1598818" y="357908"/>
                  <a:pt x="1598818" y="799409"/>
                </a:cubicBezTo>
                <a:cubicBezTo>
                  <a:pt x="1598818" y="1240910"/>
                  <a:pt x="1240910" y="1598818"/>
                  <a:pt x="799409" y="1598818"/>
                </a:cubicBezTo>
                <a:cubicBezTo>
                  <a:pt x="357908" y="1598818"/>
                  <a:pt x="0" y="1240910"/>
                  <a:pt x="0" y="799409"/>
                </a:cubicBezTo>
                <a:cubicBezTo>
                  <a:pt x="0" y="357908"/>
                  <a:pt x="357908" y="0"/>
                  <a:pt x="799409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rtlCol="0">
            <a:noAutofit/>
          </a:bodyPr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ID" noProof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780265" y="1356358"/>
            <a:ext cx="2959374" cy="4176423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rtlCol="0">
            <a:normAutofit/>
          </a:bodyPr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42712983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0C8B0497-2934-865A-7913-4C82D4C3937B}"/>
              </a:ext>
            </a:extLst>
          </p:cNvPr>
          <p:cNvSpPr/>
          <p:nvPr userDrawn="1"/>
        </p:nvSpPr>
        <p:spPr>
          <a:xfrm>
            <a:off x="0" y="5095875"/>
            <a:ext cx="12192000" cy="1762125"/>
          </a:xfrm>
          <a:prstGeom prst="rect">
            <a:avLst/>
          </a:prstGeom>
          <a:solidFill>
            <a:srgbClr val="FCE9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817256" y="1828801"/>
            <a:ext cx="4640943" cy="2859314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rtlCol="0">
            <a:normAutofit/>
          </a:bodyPr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19243458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Triangle 6">
            <a:extLst>
              <a:ext uri="{FF2B5EF4-FFF2-40B4-BE49-F238E27FC236}">
                <a16:creationId xmlns:a16="http://schemas.microsoft.com/office/drawing/2014/main" id="{5508DCE2-304A-7D18-E9FB-D4A9C8E797CE}"/>
              </a:ext>
            </a:extLst>
          </p:cNvPr>
          <p:cNvSpPr/>
          <p:nvPr userDrawn="1"/>
        </p:nvSpPr>
        <p:spPr>
          <a:xfrm flipH="1">
            <a:off x="5486400" y="0"/>
            <a:ext cx="6705600" cy="6884988"/>
          </a:xfrm>
          <a:prstGeom prst="rtTriangle">
            <a:avLst/>
          </a:prstGeom>
          <a:solidFill>
            <a:srgbClr val="FCE9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7322820" y="947738"/>
            <a:ext cx="2474853" cy="4933950"/>
          </a:xfrm>
          <a:custGeom>
            <a:avLst/>
            <a:gdLst>
              <a:gd name="connsiteX0" fmla="*/ 237215 w 2474853"/>
              <a:gd name="connsiteY0" fmla="*/ 0 h 4933950"/>
              <a:gd name="connsiteX1" fmla="*/ 2237638 w 2474853"/>
              <a:gd name="connsiteY1" fmla="*/ 0 h 4933950"/>
              <a:gd name="connsiteX2" fmla="*/ 2474853 w 2474853"/>
              <a:gd name="connsiteY2" fmla="*/ 237215 h 4933950"/>
              <a:gd name="connsiteX3" fmla="*/ 2474853 w 2474853"/>
              <a:gd name="connsiteY3" fmla="*/ 4696735 h 4933950"/>
              <a:gd name="connsiteX4" fmla="*/ 2237638 w 2474853"/>
              <a:gd name="connsiteY4" fmla="*/ 4933950 h 4933950"/>
              <a:gd name="connsiteX5" fmla="*/ 237215 w 2474853"/>
              <a:gd name="connsiteY5" fmla="*/ 4933950 h 4933950"/>
              <a:gd name="connsiteX6" fmla="*/ 0 w 2474853"/>
              <a:gd name="connsiteY6" fmla="*/ 4696735 h 4933950"/>
              <a:gd name="connsiteX7" fmla="*/ 0 w 2474853"/>
              <a:gd name="connsiteY7" fmla="*/ 237215 h 4933950"/>
              <a:gd name="connsiteX8" fmla="*/ 237215 w 2474853"/>
              <a:gd name="connsiteY8" fmla="*/ 0 h 493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74853" h="4933950">
                <a:moveTo>
                  <a:pt x="237215" y="0"/>
                </a:moveTo>
                <a:lnTo>
                  <a:pt x="2237638" y="0"/>
                </a:lnTo>
                <a:cubicBezTo>
                  <a:pt x="2368648" y="0"/>
                  <a:pt x="2474853" y="106205"/>
                  <a:pt x="2474853" y="237215"/>
                </a:cubicBezTo>
                <a:lnTo>
                  <a:pt x="2474853" y="4696735"/>
                </a:lnTo>
                <a:cubicBezTo>
                  <a:pt x="2474853" y="4827745"/>
                  <a:pt x="2368648" y="4933950"/>
                  <a:pt x="2237638" y="4933950"/>
                </a:cubicBezTo>
                <a:lnTo>
                  <a:pt x="237215" y="4933950"/>
                </a:lnTo>
                <a:cubicBezTo>
                  <a:pt x="106205" y="4933950"/>
                  <a:pt x="0" y="4827745"/>
                  <a:pt x="0" y="4696735"/>
                </a:cubicBezTo>
                <a:lnTo>
                  <a:pt x="0" y="237215"/>
                </a:lnTo>
                <a:cubicBezTo>
                  <a:pt x="0" y="106205"/>
                  <a:pt x="106205" y="0"/>
                  <a:pt x="237215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rtlCol="0">
            <a:noAutofit/>
          </a:bodyPr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10048181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rtlCol="0">
            <a:normAutofit/>
          </a:bodyPr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12205918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rocess 6">
            <a:extLst>
              <a:ext uri="{FF2B5EF4-FFF2-40B4-BE49-F238E27FC236}">
                <a16:creationId xmlns:a16="http://schemas.microsoft.com/office/drawing/2014/main" id="{BCC0A454-EBFD-7C53-FD47-B7E14D5BCADA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flowChartProcess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58857" y="0"/>
            <a:ext cx="5733145" cy="6858000"/>
          </a:xfrm>
          <a:custGeom>
            <a:avLst/>
            <a:gdLst>
              <a:gd name="connsiteX0" fmla="*/ 0 w 4702629"/>
              <a:gd name="connsiteY0" fmla="*/ 0 h 6858000"/>
              <a:gd name="connsiteX1" fmla="*/ 4702629 w 4702629"/>
              <a:gd name="connsiteY1" fmla="*/ 0 h 6858000"/>
              <a:gd name="connsiteX2" fmla="*/ 4702629 w 4702629"/>
              <a:gd name="connsiteY2" fmla="*/ 6858000 h 6858000"/>
              <a:gd name="connsiteX3" fmla="*/ 0 w 470262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02629" h="6858000">
                <a:moveTo>
                  <a:pt x="0" y="0"/>
                </a:moveTo>
                <a:lnTo>
                  <a:pt x="4702629" y="0"/>
                </a:lnTo>
                <a:lnTo>
                  <a:pt x="4702629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rtlCol="0">
            <a:noAutofit/>
          </a:bodyPr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32702948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rtlCol="0">
            <a:normAutofit/>
          </a:bodyPr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34672482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B756E4-59C4-49CF-AF19-AE65E0E7B5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FC5F6C4-8147-4DB1-9F0B-62CCAC15AF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9" indent="0" algn="ctr">
              <a:buNone/>
              <a:defRPr sz="2000"/>
            </a:lvl2pPr>
            <a:lvl3pPr marL="914358" indent="0" algn="ctr">
              <a:buNone/>
              <a:defRPr sz="1800"/>
            </a:lvl3pPr>
            <a:lvl4pPr marL="1371536" indent="0" algn="ctr">
              <a:buNone/>
              <a:defRPr sz="1600"/>
            </a:lvl4pPr>
            <a:lvl5pPr marL="1828715" indent="0" algn="ctr">
              <a:buNone/>
              <a:defRPr sz="1600"/>
            </a:lvl5pPr>
            <a:lvl6pPr marL="2285894" indent="0" algn="ctr">
              <a:buNone/>
              <a:defRPr sz="1600"/>
            </a:lvl6pPr>
            <a:lvl7pPr marL="2743073" indent="0" algn="ctr">
              <a:buNone/>
              <a:defRPr sz="1600"/>
            </a:lvl7pPr>
            <a:lvl8pPr marL="3200252" indent="0" algn="ctr">
              <a:buNone/>
              <a:defRPr sz="1600"/>
            </a:lvl8pPr>
            <a:lvl9pPr marL="365743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DD1FC15-C5B5-4EA6-8E65-B50F8C3D5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3335-BBFB-4F81-B98E-31ACD04566A8}" type="datetimeFigureOut">
              <a:rPr lang="es-GT" smtClean="0"/>
              <a:t>16/07/2025</a:t>
            </a:fld>
            <a:endParaRPr lang="es-GT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B75F64B-A835-4259-BF92-EAE5DCD6E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BFBAECC-3438-4432-8C97-479294D13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FA0-120E-4C5F-B5B9-46000D142DBE}" type="slidenum">
              <a:rPr lang="es-GT" smtClean="0"/>
              <a:t>‹#›</a:t>
            </a:fld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40770824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896E99-7837-4DB3-9EC4-B37F4D511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0E62143-C85D-472E-86C2-5554CA256E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6A14C03-951B-4064-87EA-23174D4EE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3335-BBFB-4F81-B98E-31ACD04566A8}" type="datetimeFigureOut">
              <a:rPr lang="es-GT" smtClean="0"/>
              <a:t>16/07/2025</a:t>
            </a:fld>
            <a:endParaRPr lang="es-GT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86A37BA-CBA9-49C3-83F6-6C28A2074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338490-3F68-4B16-B1B9-164AC07AC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FA0-120E-4C5F-B5B9-46000D142DBE}" type="slidenum">
              <a:rPr lang="es-GT" smtClean="0"/>
              <a:t>‹#›</a:t>
            </a:fld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2070810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6AAD161-1C1B-1750-D16C-F6E7CD3D3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9DD4C-8CFE-4151-AA12-D3634B37B63D}" type="datetimeFigureOut">
              <a:rPr lang="en-ID"/>
              <a:pPr>
                <a:defRPr/>
              </a:pPr>
              <a:t>16/07/2025</a:t>
            </a:fld>
            <a:endParaRPr lang="en-ID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EB9E4D2-084F-1409-7780-ECE930AEF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D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F5460BC-C6EF-9572-1851-A43F64035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541F8C-D273-4344-BB7C-2A55B0D33AFB}" type="slidenum">
              <a:rPr lang="en-ID"/>
              <a:pPr>
                <a:defRPr/>
              </a:pPr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426581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AA5276-B42E-43EC-B035-F5B4A8A2F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A735745-150D-4C15-A376-56D50519B6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21177C-FF0E-444B-8655-1DBDBE56F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3335-BBFB-4F81-B98E-31ACD04566A8}" type="datetimeFigureOut">
              <a:rPr lang="es-GT" smtClean="0"/>
              <a:t>16/07/2025</a:t>
            </a:fld>
            <a:endParaRPr lang="es-GT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F58EAA8-7733-4287-89D3-EAB249540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93A4B9C-3E1D-4CE2-8332-D6EE0B5BB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FA0-120E-4C5F-B5B9-46000D142DBE}" type="slidenum">
              <a:rPr lang="es-GT" smtClean="0"/>
              <a:t>‹#›</a:t>
            </a:fld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25759895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F05756-DA94-44F2-9070-AD36D23BC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FCEAD6E-58AF-4C0E-9094-3ECFD9F531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C7426E1-7098-4602-B7FA-47C09C03CC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0EE41FB-3008-4659-BD22-B8E90D5BC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3335-BBFB-4F81-B98E-31ACD04566A8}" type="datetimeFigureOut">
              <a:rPr lang="es-GT" smtClean="0"/>
              <a:t>16/07/2025</a:t>
            </a:fld>
            <a:endParaRPr lang="es-GT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EC41D22-448F-4C95-A41F-CA9F00D9F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16EB5CC-E7F4-4C73-BE57-B5ACC0F63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FA0-120E-4C5F-B5B9-46000D142DBE}" type="slidenum">
              <a:rPr lang="es-GT" smtClean="0"/>
              <a:t>‹#›</a:t>
            </a:fld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36941465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849092-B202-4C44-8C4F-0A3DD02DE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DB5E85F-7B2D-4B19-B3E6-4376B68451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9" indent="0">
              <a:buNone/>
              <a:defRPr sz="2000" b="1"/>
            </a:lvl2pPr>
            <a:lvl3pPr marL="914358" indent="0">
              <a:buNone/>
              <a:defRPr sz="1800" b="1"/>
            </a:lvl3pPr>
            <a:lvl4pPr marL="1371536" indent="0">
              <a:buNone/>
              <a:defRPr sz="1600" b="1"/>
            </a:lvl4pPr>
            <a:lvl5pPr marL="1828715" indent="0">
              <a:buNone/>
              <a:defRPr sz="1600" b="1"/>
            </a:lvl5pPr>
            <a:lvl6pPr marL="2285894" indent="0">
              <a:buNone/>
              <a:defRPr sz="1600" b="1"/>
            </a:lvl6pPr>
            <a:lvl7pPr marL="2743073" indent="0">
              <a:buNone/>
              <a:defRPr sz="1600" b="1"/>
            </a:lvl7pPr>
            <a:lvl8pPr marL="3200252" indent="0">
              <a:buNone/>
              <a:defRPr sz="1600" b="1"/>
            </a:lvl8pPr>
            <a:lvl9pPr marL="365743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8610343-BF0C-4930-ABEB-D467A88CD4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5E3A924-C168-430B-8AD1-8E42FA4270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9" indent="0">
              <a:buNone/>
              <a:defRPr sz="2000" b="1"/>
            </a:lvl2pPr>
            <a:lvl3pPr marL="914358" indent="0">
              <a:buNone/>
              <a:defRPr sz="1800" b="1"/>
            </a:lvl3pPr>
            <a:lvl4pPr marL="1371536" indent="0">
              <a:buNone/>
              <a:defRPr sz="1600" b="1"/>
            </a:lvl4pPr>
            <a:lvl5pPr marL="1828715" indent="0">
              <a:buNone/>
              <a:defRPr sz="1600" b="1"/>
            </a:lvl5pPr>
            <a:lvl6pPr marL="2285894" indent="0">
              <a:buNone/>
              <a:defRPr sz="1600" b="1"/>
            </a:lvl6pPr>
            <a:lvl7pPr marL="2743073" indent="0">
              <a:buNone/>
              <a:defRPr sz="1600" b="1"/>
            </a:lvl7pPr>
            <a:lvl8pPr marL="3200252" indent="0">
              <a:buNone/>
              <a:defRPr sz="1600" b="1"/>
            </a:lvl8pPr>
            <a:lvl9pPr marL="365743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64FF2AB-1AAC-4253-A04C-B31885B81C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FE2CDEB-262E-47F8-AF0C-F225C27AC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3335-BBFB-4F81-B98E-31ACD04566A8}" type="datetimeFigureOut">
              <a:rPr lang="es-GT" smtClean="0"/>
              <a:t>16/07/2025</a:t>
            </a:fld>
            <a:endParaRPr lang="es-GT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F723D78-25FC-40A4-BA34-A5FDFD9D1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1C0F4A9-FAA3-4478-9AA2-158D4AD34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FA0-120E-4C5F-B5B9-46000D142DBE}" type="slidenum">
              <a:rPr lang="es-GT" smtClean="0"/>
              <a:t>‹#›</a:t>
            </a:fld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4045537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134C4A-F584-492F-8F54-54F865D78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6BD2E29-60BD-42CF-9617-936ED7A5C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3335-BBFB-4F81-B98E-31ACD04566A8}" type="datetimeFigureOut">
              <a:rPr lang="es-GT" smtClean="0"/>
              <a:t>16/07/2025</a:t>
            </a:fld>
            <a:endParaRPr lang="es-GT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B5DF954-62C4-4426-9F34-12201DF3A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4588C18-81D0-4EDC-847F-B30F3EF28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FA0-120E-4C5F-B5B9-46000D142DBE}" type="slidenum">
              <a:rPr lang="es-GT" smtClean="0"/>
              <a:t>‹#›</a:t>
            </a:fld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6248183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410328F-4BF1-4A2D-8AAB-89A2E50DA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3335-BBFB-4F81-B98E-31ACD04566A8}" type="datetimeFigureOut">
              <a:rPr lang="es-GT" smtClean="0"/>
              <a:t>16/07/2025</a:t>
            </a:fld>
            <a:endParaRPr lang="es-GT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D4AE13D-3CCD-4526-AACC-F2B5CC451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3A3B2CA-D789-49DA-90DE-16778BBFE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FA0-120E-4C5F-B5B9-46000D142DBE}" type="slidenum">
              <a:rPr lang="es-GT" smtClean="0"/>
              <a:t>‹#›</a:t>
            </a:fld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24640400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D41AE6-F2D3-4E67-BC30-037591172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96D8AF2-8496-4D1E-85E1-3E9F85944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D15291D-571D-47F3-9B48-5750B17682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9" indent="0">
              <a:buNone/>
              <a:defRPr sz="1400"/>
            </a:lvl2pPr>
            <a:lvl3pPr marL="914358" indent="0">
              <a:buNone/>
              <a:defRPr sz="1200"/>
            </a:lvl3pPr>
            <a:lvl4pPr marL="1371536" indent="0">
              <a:buNone/>
              <a:defRPr sz="1000"/>
            </a:lvl4pPr>
            <a:lvl5pPr marL="1828715" indent="0">
              <a:buNone/>
              <a:defRPr sz="1000"/>
            </a:lvl5pPr>
            <a:lvl6pPr marL="2285894" indent="0">
              <a:buNone/>
              <a:defRPr sz="1000"/>
            </a:lvl6pPr>
            <a:lvl7pPr marL="2743073" indent="0">
              <a:buNone/>
              <a:defRPr sz="1000"/>
            </a:lvl7pPr>
            <a:lvl8pPr marL="3200252" indent="0">
              <a:buNone/>
              <a:defRPr sz="1000"/>
            </a:lvl8pPr>
            <a:lvl9pPr marL="365743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D35D8D1-EABC-4CC3-8FCA-9611DC3B9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3335-BBFB-4F81-B98E-31ACD04566A8}" type="datetimeFigureOut">
              <a:rPr lang="es-GT" smtClean="0"/>
              <a:t>16/07/2025</a:t>
            </a:fld>
            <a:endParaRPr lang="es-GT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E53489A-327E-4DC0-B745-AC7094059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3C0F9FB-1073-43DD-8EAD-1AAA47392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FA0-120E-4C5F-B5B9-46000D142DBE}" type="slidenum">
              <a:rPr lang="es-GT" smtClean="0"/>
              <a:t>‹#›</a:t>
            </a:fld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5278866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8DE01E-8589-46C3-8DF5-E30F026A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BAEA700-4D4D-4904-BAF3-376CB792B8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9" indent="0">
              <a:buNone/>
              <a:defRPr sz="2800"/>
            </a:lvl2pPr>
            <a:lvl3pPr marL="914358" indent="0">
              <a:buNone/>
              <a:defRPr sz="2400"/>
            </a:lvl3pPr>
            <a:lvl4pPr marL="1371536" indent="0">
              <a:buNone/>
              <a:defRPr sz="2000"/>
            </a:lvl4pPr>
            <a:lvl5pPr marL="1828715" indent="0">
              <a:buNone/>
              <a:defRPr sz="2000"/>
            </a:lvl5pPr>
            <a:lvl6pPr marL="2285894" indent="0">
              <a:buNone/>
              <a:defRPr sz="2000"/>
            </a:lvl6pPr>
            <a:lvl7pPr marL="2743073" indent="0">
              <a:buNone/>
              <a:defRPr sz="2000"/>
            </a:lvl7pPr>
            <a:lvl8pPr marL="3200252" indent="0">
              <a:buNone/>
              <a:defRPr sz="2000"/>
            </a:lvl8pPr>
            <a:lvl9pPr marL="3657430" indent="0">
              <a:buNone/>
              <a:defRPr sz="2000"/>
            </a:lvl9pPr>
          </a:lstStyle>
          <a:p>
            <a:endParaRPr lang="es-GT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8A5A9B2-45D6-4785-BBFA-D1ECF900E5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9" indent="0">
              <a:buNone/>
              <a:defRPr sz="1400"/>
            </a:lvl2pPr>
            <a:lvl3pPr marL="914358" indent="0">
              <a:buNone/>
              <a:defRPr sz="1200"/>
            </a:lvl3pPr>
            <a:lvl4pPr marL="1371536" indent="0">
              <a:buNone/>
              <a:defRPr sz="1000"/>
            </a:lvl4pPr>
            <a:lvl5pPr marL="1828715" indent="0">
              <a:buNone/>
              <a:defRPr sz="1000"/>
            </a:lvl5pPr>
            <a:lvl6pPr marL="2285894" indent="0">
              <a:buNone/>
              <a:defRPr sz="1000"/>
            </a:lvl6pPr>
            <a:lvl7pPr marL="2743073" indent="0">
              <a:buNone/>
              <a:defRPr sz="1000"/>
            </a:lvl7pPr>
            <a:lvl8pPr marL="3200252" indent="0">
              <a:buNone/>
              <a:defRPr sz="1000"/>
            </a:lvl8pPr>
            <a:lvl9pPr marL="365743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0470282-1912-451A-AD0F-9A2E39835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3335-BBFB-4F81-B98E-31ACD04566A8}" type="datetimeFigureOut">
              <a:rPr lang="es-GT" smtClean="0"/>
              <a:t>16/07/2025</a:t>
            </a:fld>
            <a:endParaRPr lang="es-GT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2DF274C-8425-4A83-A77E-7919C0621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8FADEA8-D3C9-4E63-8849-4D58C5366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FA0-120E-4C5F-B5B9-46000D142DBE}" type="slidenum">
              <a:rPr lang="es-GT" smtClean="0"/>
              <a:t>‹#›</a:t>
            </a:fld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5001293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D0F10C-BBB2-4E54-8D87-4E4FE0F2A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8BFBB8C-9D19-49E4-94EE-B80EC74553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6755F34-4A06-4EB7-8E64-268BEF80A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3335-BBFB-4F81-B98E-31ACD04566A8}" type="datetimeFigureOut">
              <a:rPr lang="es-GT" smtClean="0"/>
              <a:t>16/07/2025</a:t>
            </a:fld>
            <a:endParaRPr lang="es-GT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30FC138-2F85-4B1F-A8D9-2573C37E6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F881210-FF38-4099-9D55-F6F107436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FA0-120E-4C5F-B5B9-46000D142DBE}" type="slidenum">
              <a:rPr lang="es-GT" smtClean="0"/>
              <a:t>‹#›</a:t>
            </a:fld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21906726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BD61D20-A9B0-427C-BDE8-5B8AC43FD8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6A2AFAA-6A84-4107-9FE5-BD9219FD1B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E8080FC-428C-4DF2-AB41-6C626A8F6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3335-BBFB-4F81-B98E-31ACD04566A8}" type="datetimeFigureOut">
              <a:rPr lang="es-GT" smtClean="0"/>
              <a:t>16/07/2025</a:t>
            </a:fld>
            <a:endParaRPr lang="es-GT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499A0D3-D2F5-4F2D-ADC4-61CE7D4AF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0108E5-4C4B-43A2-8205-29A4A394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FA0-120E-4C5F-B5B9-46000D142DBE}" type="slidenum">
              <a:rPr lang="es-GT" smtClean="0"/>
              <a:t>‹#›</a:t>
            </a:fld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28078402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76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0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0436987" y="0"/>
            <a:ext cx="1755248" cy="6857615"/>
          </a:xfrm>
          <a:custGeom>
            <a:avLst/>
            <a:gdLst/>
            <a:ahLst/>
            <a:cxnLst/>
            <a:rect l="l" t="t" r="r" b="b"/>
            <a:pathLst>
              <a:path w="2894330" h="11308715">
                <a:moveTo>
                  <a:pt x="2893943" y="0"/>
                </a:moveTo>
                <a:lnTo>
                  <a:pt x="0" y="0"/>
                </a:lnTo>
                <a:lnTo>
                  <a:pt x="0" y="11308556"/>
                </a:lnTo>
                <a:lnTo>
                  <a:pt x="2893943" y="11308556"/>
                </a:lnTo>
                <a:lnTo>
                  <a:pt x="2893943" y="0"/>
                </a:lnTo>
                <a:close/>
              </a:path>
            </a:pathLst>
          </a:custGeom>
          <a:solidFill>
            <a:srgbClr val="00215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445520" y="744069"/>
            <a:ext cx="9300958" cy="624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5979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F03E282-6E42-06B9-9DEA-1AE2014F6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53B0C6-5706-4C1D-BC43-949E416305F6}" type="datetimeFigureOut">
              <a:rPr lang="en-ID"/>
              <a:pPr>
                <a:defRPr/>
              </a:pPr>
              <a:t>16/07/2025</a:t>
            </a:fld>
            <a:endParaRPr lang="en-ID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7EC5000-A938-E080-9776-F5B1D162E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D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B95F315-0427-3589-94F4-0AADEE6B7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A483D-3087-429A-BD20-A729F3E7C041}" type="slidenum">
              <a:rPr lang="en-ID"/>
              <a:pPr>
                <a:defRPr/>
              </a:pPr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814944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7/16/2025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5680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180AB57-AE53-16E5-B4F8-52F497087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AD06A5-B8FB-4DFC-9811-EBA62031AAB0}" type="datetimeFigureOut">
              <a:rPr lang="en-ID"/>
              <a:pPr>
                <a:defRPr/>
              </a:pPr>
              <a:t>16/07/2025</a:t>
            </a:fld>
            <a:endParaRPr lang="en-ID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9BB7DB8-DF0D-0FDF-E1D3-28F56838A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D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E4FB8AF-0784-E862-78B9-50011D40A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38A613-C768-4B75-84C7-15D27BC4E9B2}" type="slidenum">
              <a:rPr lang="en-ID"/>
              <a:pPr>
                <a:defRPr/>
              </a:pPr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22627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6A2FD8E-B76A-F74C-A876-9D63C841F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357669-A507-464B-BBD1-47C2B337BC6B}" type="datetimeFigureOut">
              <a:rPr lang="en-ID"/>
              <a:pPr>
                <a:defRPr/>
              </a:pPr>
              <a:t>16/07/2025</a:t>
            </a:fld>
            <a:endParaRPr lang="en-ID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BAFE351-2C4E-55D6-57A9-91716D7DA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D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65BFBC2-567E-E6D2-5EF6-A73929E95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3BC144-CCEF-41DE-98E1-30F768994E78}" type="slidenum">
              <a:rPr lang="en-ID"/>
              <a:pPr>
                <a:defRPr/>
              </a:pPr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68632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rtlCol="0">
            <a:normAutofit/>
          </a:bodyPr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2915378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3357155" y="331305"/>
            <a:ext cx="8834846" cy="6202018"/>
          </a:xfr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rtlCol="0">
            <a:normAutofit/>
          </a:bodyPr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1797594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854FD99-113D-119B-61F8-3A50C6CDC5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GT"/>
              <a:t>Click to edit Master title style</a:t>
            </a:r>
            <a:endParaRPr lang="en-ID" altLang="es-GT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6F931D0-8B7B-6314-A223-0123BD56D6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GT"/>
              <a:t>Click to edit Master text styles</a:t>
            </a:r>
          </a:p>
          <a:p>
            <a:pPr lvl="1"/>
            <a:r>
              <a:rPr lang="en-US" altLang="es-GT"/>
              <a:t>Second level</a:t>
            </a:r>
          </a:p>
          <a:p>
            <a:pPr lvl="2"/>
            <a:r>
              <a:rPr lang="en-US" altLang="es-GT"/>
              <a:t>Third level</a:t>
            </a:r>
          </a:p>
          <a:p>
            <a:pPr lvl="3"/>
            <a:r>
              <a:rPr lang="en-US" altLang="es-GT"/>
              <a:t>Fourth level</a:t>
            </a:r>
          </a:p>
          <a:p>
            <a:pPr lvl="4"/>
            <a:r>
              <a:rPr lang="en-US" altLang="es-GT"/>
              <a:t>Fifth level</a:t>
            </a:r>
            <a:endParaRPr lang="en-ID" altLang="es-G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9ED502-13D8-88B9-858D-96BB9B6559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5CB0848-C300-4BC4-BF6F-C9277F9F27BE}" type="datetimeFigureOut">
              <a:rPr lang="en-ID"/>
              <a:pPr>
                <a:defRPr/>
              </a:pPr>
              <a:t>16/07/2025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9AFF7D-7C47-B4D6-E96F-2C767E4074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18A31F-972B-9846-C1A2-E54248A303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1737D41-ACA9-46E9-8C6B-65EBED6ACC11}" type="slidenum">
              <a:rPr lang="en-ID"/>
              <a:pPr>
                <a:defRPr/>
              </a:pPr>
              <a:t>‹#›</a:t>
            </a:fld>
            <a:endParaRPr lang="en-ID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36" r:id="rId17"/>
    <p:sldLayoutId id="2147483737" r:id="rId18"/>
    <p:sldLayoutId id="2147483738" r:id="rId19"/>
    <p:sldLayoutId id="2147483739" r:id="rId20"/>
    <p:sldLayoutId id="2147483740" r:id="rId21"/>
    <p:sldLayoutId id="2147483741" r:id="rId22"/>
    <p:sldLayoutId id="2147483742" r:id="rId23"/>
    <p:sldLayoutId id="2147483743" r:id="rId24"/>
    <p:sldLayoutId id="2147483744" r:id="rId25"/>
    <p:sldLayoutId id="2147483745" r:id="rId26"/>
    <p:sldLayoutId id="2147483746" r:id="rId27"/>
    <p:sldLayoutId id="2147483747" r:id="rId28"/>
    <p:sldLayoutId id="2147483748" r:id="rId29"/>
    <p:sldLayoutId id="2147483749" r:id="rId30"/>
    <p:sldLayoutId id="2147483750" r:id="rId31"/>
    <p:sldLayoutId id="2147483751" r:id="rId32"/>
    <p:sldLayoutId id="2147483752" r:id="rId33"/>
    <p:sldLayoutId id="2147483753" r:id="rId34"/>
    <p:sldLayoutId id="2147483754" r:id="rId35"/>
    <p:sldLayoutId id="2147483755" r:id="rId36"/>
    <p:sldLayoutId id="2147483756" r:id="rId37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E85A028-70B9-4AB7-B519-2BC821D5F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9278211-3A3F-49DD-A110-B3AABBBC93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866ADCC-B210-4878-8657-420AEFBD26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A3335-BBFB-4F81-B98E-31ACD04566A8}" type="datetimeFigureOut">
              <a:rPr lang="es-GT" smtClean="0"/>
              <a:t>16/07/2025</a:t>
            </a:fld>
            <a:endParaRPr lang="es-GT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5D7562-DAE1-4734-84B7-0B7F773E34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GT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C73B21-EFC9-4C17-BAB6-9FAF91804D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5DFA0-120E-4C5F-B5B9-46000D142DBE}" type="slidenum">
              <a:rPr lang="es-GT" smtClean="0"/>
              <a:t>‹#›</a:t>
            </a:fld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2961172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</p:sldLayoutIdLst>
  <p:txStyles>
    <p:titleStyle>
      <a:lvl1pPr algn="l" defTabSz="91435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8" indent="-228589" algn="l" defTabSz="9143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7" indent="-228589" algn="l" defTabSz="9143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6" indent="-228589" algn="l" defTabSz="9143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05" indent="-228589" algn="l" defTabSz="9143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83" indent="-228589" algn="l" defTabSz="9143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62" indent="-228589" algn="l" defTabSz="9143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41" indent="-228589" algn="l" defTabSz="9143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20" indent="-228589" algn="l" defTabSz="9143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GT"/>
      </a:defPPr>
      <a:lvl1pPr marL="0" algn="l" defTabSz="914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9" algn="l" defTabSz="914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8" algn="l" defTabSz="914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6" algn="l" defTabSz="914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15" algn="l" defTabSz="914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94" algn="l" defTabSz="914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73" algn="l" defTabSz="914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52" algn="l" defTabSz="914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30" algn="l" defTabSz="914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image" Target="../media/image61.png"/><Relationship Id="rId18" Type="http://schemas.openxmlformats.org/officeDocument/2006/relationships/image" Target="../media/image66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17" Type="http://schemas.openxmlformats.org/officeDocument/2006/relationships/image" Target="../media/image65.png"/><Relationship Id="rId2" Type="http://schemas.openxmlformats.org/officeDocument/2006/relationships/image" Target="../media/image59.png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38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5" Type="http://schemas.openxmlformats.org/officeDocument/2006/relationships/image" Target="../media/image63.png"/><Relationship Id="rId10" Type="http://schemas.openxmlformats.org/officeDocument/2006/relationships/diagramQuickStyle" Target="../diagrams/quickStyle4.xml"/><Relationship Id="rId19" Type="http://schemas.openxmlformats.org/officeDocument/2006/relationships/image" Target="../media/image14.jpg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Relationship Id="rId14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13" Type="http://schemas.openxmlformats.org/officeDocument/2006/relationships/image" Target="../media/image69.png"/><Relationship Id="rId18" Type="http://schemas.openxmlformats.org/officeDocument/2006/relationships/image" Target="../media/image74.svg"/><Relationship Id="rId3" Type="http://schemas.openxmlformats.org/officeDocument/2006/relationships/image" Target="../media/image58.png"/><Relationship Id="rId7" Type="http://schemas.openxmlformats.org/officeDocument/2006/relationships/diagramLayout" Target="../diagrams/layout5.xml"/><Relationship Id="rId12" Type="http://schemas.openxmlformats.org/officeDocument/2006/relationships/image" Target="../media/image68.svg"/><Relationship Id="rId17" Type="http://schemas.openxmlformats.org/officeDocument/2006/relationships/image" Target="../media/image73.png"/><Relationship Id="rId2" Type="http://schemas.openxmlformats.org/officeDocument/2006/relationships/image" Target="../media/image35.png"/><Relationship Id="rId16" Type="http://schemas.openxmlformats.org/officeDocument/2006/relationships/image" Target="../media/image72.svg"/><Relationship Id="rId20" Type="http://schemas.openxmlformats.org/officeDocument/2006/relationships/image" Target="../media/image76.svg"/><Relationship Id="rId1" Type="http://schemas.openxmlformats.org/officeDocument/2006/relationships/slideLayout" Target="../slideLayouts/slideLayout38.xml"/><Relationship Id="rId6" Type="http://schemas.openxmlformats.org/officeDocument/2006/relationships/diagramData" Target="../diagrams/data5.xml"/><Relationship Id="rId11" Type="http://schemas.openxmlformats.org/officeDocument/2006/relationships/image" Target="../media/image67.png"/><Relationship Id="rId5" Type="http://schemas.openxmlformats.org/officeDocument/2006/relationships/image" Target="../media/image3.png"/><Relationship Id="rId15" Type="http://schemas.openxmlformats.org/officeDocument/2006/relationships/image" Target="../media/image71.png"/><Relationship Id="rId10" Type="http://schemas.microsoft.com/office/2007/relationships/diagramDrawing" Target="../diagrams/drawing5.xml"/><Relationship Id="rId19" Type="http://schemas.openxmlformats.org/officeDocument/2006/relationships/image" Target="../media/image75.png"/><Relationship Id="rId4" Type="http://schemas.openxmlformats.org/officeDocument/2006/relationships/image" Target="../media/image59.png"/><Relationship Id="rId9" Type="http://schemas.openxmlformats.org/officeDocument/2006/relationships/diagramColors" Target="../diagrams/colors5.xml"/><Relationship Id="rId14" Type="http://schemas.openxmlformats.org/officeDocument/2006/relationships/image" Target="../media/image70.sv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13" Type="http://schemas.openxmlformats.org/officeDocument/2006/relationships/image" Target="../media/image13.png"/><Relationship Id="rId3" Type="http://schemas.openxmlformats.org/officeDocument/2006/relationships/image" Target="../media/image78.png"/><Relationship Id="rId7" Type="http://schemas.openxmlformats.org/officeDocument/2006/relationships/diagramColors" Target="../diagrams/colors6.xml"/><Relationship Id="rId12" Type="http://schemas.openxmlformats.org/officeDocument/2006/relationships/image" Target="../media/image35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6.xml"/><Relationship Id="rId11" Type="http://schemas.openxmlformats.org/officeDocument/2006/relationships/image" Target="../media/image54.png"/><Relationship Id="rId5" Type="http://schemas.openxmlformats.org/officeDocument/2006/relationships/diagramLayout" Target="../diagrams/layout6.xml"/><Relationship Id="rId10" Type="http://schemas.openxmlformats.org/officeDocument/2006/relationships/image" Target="../media/image55.png"/><Relationship Id="rId4" Type="http://schemas.openxmlformats.org/officeDocument/2006/relationships/diagramData" Target="../diagrams/data6.xml"/><Relationship Id="rId9" Type="http://schemas.openxmlformats.org/officeDocument/2006/relationships/image" Target="../media/image9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png"/><Relationship Id="rId18" Type="http://schemas.openxmlformats.org/officeDocument/2006/relationships/image" Target="../media/image109.png"/><Relationship Id="rId3" Type="http://schemas.openxmlformats.org/officeDocument/2006/relationships/image" Target="../media/image95.png"/><Relationship Id="rId21" Type="http://schemas.openxmlformats.org/officeDocument/2006/relationships/image" Target="../media/image111.png"/><Relationship Id="rId7" Type="http://schemas.openxmlformats.org/officeDocument/2006/relationships/image" Target="../media/image99.png"/><Relationship Id="rId12" Type="http://schemas.openxmlformats.org/officeDocument/2006/relationships/image" Target="../media/image104.png"/><Relationship Id="rId17" Type="http://schemas.openxmlformats.org/officeDocument/2006/relationships/image" Target="../media/image108.png"/><Relationship Id="rId2" Type="http://schemas.openxmlformats.org/officeDocument/2006/relationships/image" Target="../media/image77.png"/><Relationship Id="rId16" Type="http://schemas.openxmlformats.org/officeDocument/2006/relationships/image" Target="../media/image107.png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5" Type="http://schemas.openxmlformats.org/officeDocument/2006/relationships/image" Target="../media/image97.png"/><Relationship Id="rId15" Type="http://schemas.openxmlformats.org/officeDocument/2006/relationships/image" Target="../media/image78.png"/><Relationship Id="rId10" Type="http://schemas.openxmlformats.org/officeDocument/2006/relationships/image" Target="../media/image102.png"/><Relationship Id="rId19" Type="http://schemas.openxmlformats.org/officeDocument/2006/relationships/image" Target="../media/image110.jpeg"/><Relationship Id="rId4" Type="http://schemas.openxmlformats.org/officeDocument/2006/relationships/image" Target="../media/image96.png"/><Relationship Id="rId9" Type="http://schemas.openxmlformats.org/officeDocument/2006/relationships/image" Target="../media/image101.png"/><Relationship Id="rId14" Type="http://schemas.openxmlformats.org/officeDocument/2006/relationships/image" Target="../media/image10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.png"/><Relationship Id="rId11" Type="http://schemas.openxmlformats.org/officeDocument/2006/relationships/image" Target="../media/image14.jpg"/><Relationship Id="rId5" Type="http://schemas.openxmlformats.org/officeDocument/2006/relationships/image" Target="../media/image8.jpg"/><Relationship Id="rId10" Type="http://schemas.openxmlformats.org/officeDocument/2006/relationships/image" Target="../media/image13.png"/><Relationship Id="rId4" Type="http://schemas.openxmlformats.org/officeDocument/2006/relationships/image" Target="../media/image7.jp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9.png"/><Relationship Id="rId11" Type="http://schemas.openxmlformats.org/officeDocument/2006/relationships/image" Target="../media/image14.jpg"/><Relationship Id="rId5" Type="http://schemas.openxmlformats.org/officeDocument/2006/relationships/image" Target="../media/image18.png"/><Relationship Id="rId10" Type="http://schemas.openxmlformats.org/officeDocument/2006/relationships/image" Target="../media/image3.png"/><Relationship Id="rId4" Type="http://schemas.openxmlformats.org/officeDocument/2006/relationships/image" Target="../media/image17.jp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.png"/><Relationship Id="rId5" Type="http://schemas.openxmlformats.org/officeDocument/2006/relationships/image" Target="../media/image4.jp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2.jpeg"/><Relationship Id="rId7" Type="http://schemas.openxmlformats.org/officeDocument/2006/relationships/image" Target="../media/image3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jpg"/><Relationship Id="rId5" Type="http://schemas.openxmlformats.org/officeDocument/2006/relationships/image" Target="../media/image33.jpeg"/><Relationship Id="rId4" Type="http://schemas.openxmlformats.org/officeDocument/2006/relationships/image" Target="../media/image2.pn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svg"/><Relationship Id="rId18" Type="http://schemas.openxmlformats.org/officeDocument/2006/relationships/diagramQuickStyle" Target="../diagrams/quickStyle1.xml"/><Relationship Id="rId3" Type="http://schemas.openxmlformats.org/officeDocument/2006/relationships/image" Target="../media/image13.png"/><Relationship Id="rId21" Type="http://schemas.openxmlformats.org/officeDocument/2006/relationships/image" Target="../media/image35.png"/><Relationship Id="rId7" Type="http://schemas.openxmlformats.org/officeDocument/2006/relationships/image" Target="../media/image39.svg"/><Relationship Id="rId12" Type="http://schemas.openxmlformats.org/officeDocument/2006/relationships/image" Target="../media/image44.png"/><Relationship Id="rId17" Type="http://schemas.openxmlformats.org/officeDocument/2006/relationships/diagramLayout" Target="../diagrams/layout1.xml"/><Relationship Id="rId2" Type="http://schemas.openxmlformats.org/officeDocument/2006/relationships/image" Target="../media/image4.jpg"/><Relationship Id="rId16" Type="http://schemas.openxmlformats.org/officeDocument/2006/relationships/diagramData" Target="../diagrams/data1.xml"/><Relationship Id="rId20" Type="http://schemas.microsoft.com/office/2007/relationships/diagramDrawing" Target="../diagrams/drawing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svg"/><Relationship Id="rId5" Type="http://schemas.openxmlformats.org/officeDocument/2006/relationships/image" Target="../media/image37.emf"/><Relationship Id="rId15" Type="http://schemas.openxmlformats.org/officeDocument/2006/relationships/image" Target="../media/image47.svg"/><Relationship Id="rId10" Type="http://schemas.openxmlformats.org/officeDocument/2006/relationships/image" Target="../media/image42.png"/><Relationship Id="rId19" Type="http://schemas.openxmlformats.org/officeDocument/2006/relationships/diagramColors" Target="../diagrams/colors1.xml"/><Relationship Id="rId4" Type="http://schemas.openxmlformats.org/officeDocument/2006/relationships/image" Target="../media/image36.png"/><Relationship Id="rId9" Type="http://schemas.openxmlformats.org/officeDocument/2006/relationships/image" Target="../media/image41.svg"/><Relationship Id="rId1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13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8.xml"/><Relationship Id="rId6" Type="http://schemas.microsoft.com/office/2007/relationships/diagramDrawing" Target="../diagrams/drawing2.xml"/><Relationship Id="rId11" Type="http://schemas.openxmlformats.org/officeDocument/2006/relationships/image" Target="../media/image57.png"/><Relationship Id="rId5" Type="http://schemas.openxmlformats.org/officeDocument/2006/relationships/diagramColors" Target="../diagrams/colors2.xml"/><Relationship Id="rId10" Type="http://schemas.openxmlformats.org/officeDocument/2006/relationships/image" Target="../media/image56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ción de imagen 3" descr="Empresaria en una entrevista de trabajo">
            <a:extLst>
              <a:ext uri="{FF2B5EF4-FFF2-40B4-BE49-F238E27FC236}">
                <a16:creationId xmlns:a16="http://schemas.microsoft.com/office/drawing/2014/main" id="{B1B4488F-AC79-8E78-0C4D-63DF3EFB600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5" r="2455"/>
          <a:stretch>
            <a:fillRect/>
          </a:stretch>
        </p:blipFill>
        <p:spPr>
          <a:xfrm>
            <a:off x="3357563" y="331788"/>
            <a:ext cx="8834437" cy="6200775"/>
          </a:xfrm>
          <a:blipFill dpi="0" rotWithShape="0">
            <a:blip r:embed="rId3"/>
            <a:srcRect/>
            <a:tile tx="0" ty="0" sx="100000" sy="100000" flip="none" algn="tl"/>
          </a:blipFill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E250C3-1553-C604-64BA-BF8305238BF2}"/>
              </a:ext>
            </a:extLst>
          </p:cNvPr>
          <p:cNvSpPr/>
          <p:nvPr/>
        </p:nvSpPr>
        <p:spPr>
          <a:xfrm>
            <a:off x="0" y="1595512"/>
            <a:ext cx="7473950" cy="4162425"/>
          </a:xfrm>
          <a:prstGeom prst="rect">
            <a:avLst/>
          </a:prstGeom>
          <a:solidFill>
            <a:srgbClr val="0621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0669F9-44B3-0848-08E5-0349F25AC845}"/>
              </a:ext>
            </a:extLst>
          </p:cNvPr>
          <p:cNvSpPr txBox="1"/>
          <p:nvPr/>
        </p:nvSpPr>
        <p:spPr>
          <a:xfrm>
            <a:off x="1897063" y="1966972"/>
            <a:ext cx="53735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GT" sz="4000" spc="200" dirty="0">
                <a:solidFill>
                  <a:schemeClr val="bg1"/>
                </a:solidFill>
                <a:latin typeface="Modern Love" panose="04090805081005020601" pitchFamily="82" charset="0"/>
              </a:rPr>
              <a:t>La Línea de Ética y Transparencia de </a:t>
            </a:r>
            <a:r>
              <a:rPr lang="es-GT" sz="4800" b="1" spc="200" dirty="0">
                <a:solidFill>
                  <a:srgbClr val="FFA300"/>
                </a:solidFill>
                <a:latin typeface="Modern Love" panose="04090805081005020601" pitchFamily="82" charset="0"/>
              </a:rPr>
              <a:t>CHN</a:t>
            </a:r>
            <a:endParaRPr lang="es-GT" sz="4000" b="1" spc="200" dirty="0">
              <a:solidFill>
                <a:srgbClr val="FFA300"/>
              </a:solidFill>
              <a:latin typeface="Modern Love" panose="04090805081005020601" pitchFamily="8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947798B-7084-9886-7395-572FF34180F5}"/>
              </a:ext>
            </a:extLst>
          </p:cNvPr>
          <p:cNvSpPr/>
          <p:nvPr/>
        </p:nvSpPr>
        <p:spPr>
          <a:xfrm>
            <a:off x="1897063" y="4029075"/>
            <a:ext cx="5576887" cy="1477962"/>
          </a:xfrm>
          <a:prstGeom prst="rect">
            <a:avLst/>
          </a:prstGeom>
          <a:solidFill>
            <a:srgbClr val="F005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2400" b="1" spc="100" dirty="0">
                <a:solidFill>
                  <a:schemeClr val="bg1"/>
                </a:solidFill>
                <a:latin typeface="Bradley Hand ITC" panose="03070402050302030203" pitchFamily="66" charset="0"/>
              </a:rPr>
              <a:t>“Nuestro Canal de Denuncias”</a:t>
            </a:r>
          </a:p>
        </p:txBody>
      </p:sp>
      <p:grpSp>
        <p:nvGrpSpPr>
          <p:cNvPr id="35849" name="Group 10">
            <a:extLst>
              <a:ext uri="{FF2B5EF4-FFF2-40B4-BE49-F238E27FC236}">
                <a16:creationId xmlns:a16="http://schemas.microsoft.com/office/drawing/2014/main" id="{4FEC3CA2-3508-FC2E-07F2-AB7BD9B520E7}"/>
              </a:ext>
            </a:extLst>
          </p:cNvPr>
          <p:cNvGrpSpPr>
            <a:grpSpLocks/>
          </p:cNvGrpSpPr>
          <p:nvPr/>
        </p:nvGrpSpPr>
        <p:grpSpPr bwMode="auto">
          <a:xfrm>
            <a:off x="7473950" y="4862513"/>
            <a:ext cx="1300163" cy="1300162"/>
            <a:chOff x="7474226" y="4863195"/>
            <a:chExt cx="1299418" cy="1299418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0A6A7AC-95B4-ED54-330E-85C940079D0D}"/>
                </a:ext>
              </a:extLst>
            </p:cNvPr>
            <p:cNvSpPr/>
            <p:nvPr/>
          </p:nvSpPr>
          <p:spPr>
            <a:xfrm>
              <a:off x="7474226" y="5513698"/>
              <a:ext cx="650502" cy="648915"/>
            </a:xfrm>
            <a:prstGeom prst="rect">
              <a:avLst/>
            </a:prstGeom>
            <a:solidFill>
              <a:srgbClr val="FFA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D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A6E1971-9940-2383-65EB-29C75A36D129}"/>
                </a:ext>
              </a:extLst>
            </p:cNvPr>
            <p:cNvSpPr/>
            <p:nvPr/>
          </p:nvSpPr>
          <p:spPr>
            <a:xfrm>
              <a:off x="8124728" y="4863195"/>
              <a:ext cx="648916" cy="6505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D"/>
            </a:p>
          </p:txBody>
        </p:sp>
      </p:grpSp>
      <p:grpSp>
        <p:nvGrpSpPr>
          <p:cNvPr id="35850" name="Group 36">
            <a:extLst>
              <a:ext uri="{FF2B5EF4-FFF2-40B4-BE49-F238E27FC236}">
                <a16:creationId xmlns:a16="http://schemas.microsoft.com/office/drawing/2014/main" id="{DF966B61-29A1-A28A-71AF-A895DF6DFD02}"/>
              </a:ext>
            </a:extLst>
          </p:cNvPr>
          <p:cNvGrpSpPr>
            <a:grpSpLocks/>
          </p:cNvGrpSpPr>
          <p:nvPr/>
        </p:nvGrpSpPr>
        <p:grpSpPr bwMode="auto">
          <a:xfrm>
            <a:off x="10108716" y="6586718"/>
            <a:ext cx="2012950" cy="200025"/>
            <a:chOff x="619918" y="6155987"/>
            <a:chExt cx="2012157" cy="200055"/>
          </a:xfrm>
          <a:solidFill>
            <a:srgbClr val="062159"/>
          </a:solidFill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39AEB84-2CB6-8C5C-AF1C-4CA56CEB5447}"/>
                </a:ext>
              </a:extLst>
            </p:cNvPr>
            <p:cNvSpPr/>
            <p:nvPr/>
          </p:nvSpPr>
          <p:spPr>
            <a:xfrm>
              <a:off x="851602" y="6181391"/>
              <a:ext cx="1780473" cy="1651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D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314DB0C9-0F3E-F15A-A7F2-F6837D950353}"/>
                </a:ext>
              </a:extLst>
            </p:cNvPr>
            <p:cNvSpPr/>
            <p:nvPr/>
          </p:nvSpPr>
          <p:spPr>
            <a:xfrm>
              <a:off x="619918" y="6181391"/>
              <a:ext cx="53954" cy="1651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D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AFB2CF7-0D8F-3C46-0144-AAC6DBC920C0}"/>
                </a:ext>
              </a:extLst>
            </p:cNvPr>
            <p:cNvSpPr/>
            <p:nvPr/>
          </p:nvSpPr>
          <p:spPr>
            <a:xfrm>
              <a:off x="694501" y="6181391"/>
              <a:ext cx="53954" cy="1651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D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6E92913-97EB-6EC0-6916-C3A04F99DB10}"/>
                </a:ext>
              </a:extLst>
            </p:cNvPr>
            <p:cNvSpPr/>
            <p:nvPr/>
          </p:nvSpPr>
          <p:spPr>
            <a:xfrm>
              <a:off x="769084" y="6181391"/>
              <a:ext cx="53954" cy="1651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D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D102AA8-1CFA-24BD-ABE0-EED3252AAAD3}"/>
                </a:ext>
              </a:extLst>
            </p:cNvPr>
            <p:cNvSpPr txBox="1"/>
            <p:nvPr/>
          </p:nvSpPr>
          <p:spPr>
            <a:xfrm>
              <a:off x="851602" y="6155987"/>
              <a:ext cx="1780473" cy="200055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700" b="1" spc="100" dirty="0">
                  <a:solidFill>
                    <a:srgbClr val="FFA300"/>
                  </a:solidFill>
                  <a:latin typeface="Montserrat" panose="00000500000000000000" pitchFamily="2" charset="0"/>
                  <a:cs typeface="Poppins Black" panose="00000A00000000000000" pitchFamily="2" charset="0"/>
                </a:rPr>
                <a:t>#</a:t>
              </a:r>
              <a:r>
                <a:rPr lang="es-GT" sz="700" b="1" spc="100" dirty="0">
                  <a:solidFill>
                    <a:srgbClr val="FFA300"/>
                  </a:solidFill>
                  <a:latin typeface="Montserrat" panose="00000500000000000000" pitchFamily="2" charset="0"/>
                  <a:cs typeface="Poppins Black" panose="00000A00000000000000" pitchFamily="2" charset="0"/>
                </a:rPr>
                <a:t>CHNContraelSoborno</a:t>
              </a:r>
            </a:p>
          </p:txBody>
        </p:sp>
      </p:grpSp>
      <p:pic>
        <p:nvPicPr>
          <p:cNvPr id="3" name="1 Imagen">
            <a:extLst>
              <a:ext uri="{FF2B5EF4-FFF2-40B4-BE49-F238E27FC236}">
                <a16:creationId xmlns:a16="http://schemas.microsoft.com/office/drawing/2014/main" id="{7896677E-DB33-97BD-1FC7-38A587DDCF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4" y="322035"/>
            <a:ext cx="3045692" cy="825668"/>
          </a:xfrm>
          <a:prstGeom prst="rect">
            <a:avLst/>
          </a:prstGeom>
        </p:spPr>
      </p:pic>
      <p:pic>
        <p:nvPicPr>
          <p:cNvPr id="5" name="Imagen 1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9B9B0BD0-AFEF-1887-A909-7147D357CC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4" y="5838031"/>
            <a:ext cx="1349855" cy="94871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34318" y="6075533"/>
            <a:ext cx="735473" cy="782066"/>
          </a:xfrm>
          <a:custGeom>
            <a:avLst/>
            <a:gdLst/>
            <a:ahLst/>
            <a:cxnLst/>
            <a:rect l="l" t="t" r="r" b="b"/>
            <a:pathLst>
              <a:path w="1212850" h="1289684">
                <a:moveTo>
                  <a:pt x="0" y="0"/>
                </a:moveTo>
                <a:lnTo>
                  <a:pt x="0" y="1289552"/>
                </a:lnTo>
                <a:lnTo>
                  <a:pt x="939625" y="1289552"/>
                </a:lnTo>
                <a:lnTo>
                  <a:pt x="1212340" y="1236705"/>
                </a:lnTo>
                <a:lnTo>
                  <a:pt x="1212340" y="808289"/>
                </a:lnTo>
                <a:lnTo>
                  <a:pt x="843335" y="935207"/>
                </a:lnTo>
                <a:lnTo>
                  <a:pt x="494194" y="182193"/>
                </a:lnTo>
                <a:lnTo>
                  <a:pt x="0" y="0"/>
                </a:lnTo>
                <a:close/>
              </a:path>
            </a:pathLst>
          </a:custGeom>
          <a:solidFill>
            <a:srgbClr val="041C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441432" y="5401294"/>
            <a:ext cx="728157" cy="364656"/>
          </a:xfrm>
          <a:custGeom>
            <a:avLst/>
            <a:gdLst/>
            <a:ahLst/>
            <a:cxnLst/>
            <a:rect l="l" t="t" r="r" b="b"/>
            <a:pathLst>
              <a:path w="1200784" h="601345">
                <a:moveTo>
                  <a:pt x="1003225" y="0"/>
                </a:moveTo>
                <a:lnTo>
                  <a:pt x="0" y="384710"/>
                </a:lnTo>
                <a:lnTo>
                  <a:pt x="0" y="514518"/>
                </a:lnTo>
                <a:lnTo>
                  <a:pt x="1200612" y="601164"/>
                </a:lnTo>
                <a:lnTo>
                  <a:pt x="1200612" y="36459"/>
                </a:lnTo>
                <a:lnTo>
                  <a:pt x="1003225" y="0"/>
                </a:lnTo>
                <a:close/>
              </a:path>
            </a:pathLst>
          </a:custGeom>
          <a:solidFill>
            <a:srgbClr val="041C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430763" y="4798613"/>
            <a:ext cx="738939" cy="525228"/>
          </a:xfrm>
          <a:custGeom>
            <a:avLst/>
            <a:gdLst/>
            <a:ahLst/>
            <a:cxnLst/>
            <a:rect l="l" t="t" r="r" b="b"/>
            <a:pathLst>
              <a:path w="1218565" h="866140">
                <a:moveTo>
                  <a:pt x="0" y="0"/>
                </a:moveTo>
                <a:lnTo>
                  <a:pt x="0" y="282682"/>
                </a:lnTo>
                <a:lnTo>
                  <a:pt x="810100" y="866005"/>
                </a:lnTo>
                <a:lnTo>
                  <a:pt x="1109976" y="866005"/>
                </a:lnTo>
                <a:lnTo>
                  <a:pt x="1218203" y="831953"/>
                </a:lnTo>
                <a:lnTo>
                  <a:pt x="1218203" y="192297"/>
                </a:lnTo>
                <a:lnTo>
                  <a:pt x="0" y="0"/>
                </a:lnTo>
                <a:close/>
              </a:path>
            </a:pathLst>
          </a:custGeom>
          <a:solidFill>
            <a:srgbClr val="041C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436448" y="4384067"/>
            <a:ext cx="733163" cy="178285"/>
          </a:xfrm>
          <a:custGeom>
            <a:avLst/>
            <a:gdLst/>
            <a:ahLst/>
            <a:cxnLst/>
            <a:rect l="l" t="t" r="r" b="b"/>
            <a:pathLst>
              <a:path w="1209040" h="294004">
                <a:moveTo>
                  <a:pt x="1208832" y="0"/>
                </a:moveTo>
                <a:lnTo>
                  <a:pt x="0" y="96059"/>
                </a:lnTo>
                <a:lnTo>
                  <a:pt x="2345" y="293498"/>
                </a:lnTo>
                <a:lnTo>
                  <a:pt x="1208832" y="278850"/>
                </a:lnTo>
                <a:lnTo>
                  <a:pt x="1208832" y="0"/>
                </a:lnTo>
                <a:close/>
              </a:path>
            </a:pathLst>
          </a:custGeom>
          <a:solidFill>
            <a:srgbClr val="041C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441432" y="3889659"/>
            <a:ext cx="728157" cy="453606"/>
          </a:xfrm>
          <a:custGeom>
            <a:avLst/>
            <a:gdLst/>
            <a:ahLst/>
            <a:cxnLst/>
            <a:rect l="l" t="t" r="r" b="b"/>
            <a:pathLst>
              <a:path w="1200784" h="748029">
                <a:moveTo>
                  <a:pt x="1200612" y="0"/>
                </a:moveTo>
                <a:lnTo>
                  <a:pt x="0" y="435944"/>
                </a:lnTo>
                <a:lnTo>
                  <a:pt x="0" y="747537"/>
                </a:lnTo>
                <a:lnTo>
                  <a:pt x="1200612" y="527680"/>
                </a:lnTo>
                <a:lnTo>
                  <a:pt x="1200612" y="0"/>
                </a:lnTo>
                <a:close/>
              </a:path>
            </a:pathLst>
          </a:custGeom>
          <a:solidFill>
            <a:srgbClr val="041C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436923" y="3502897"/>
            <a:ext cx="732778" cy="173279"/>
          </a:xfrm>
          <a:custGeom>
            <a:avLst/>
            <a:gdLst/>
            <a:ahLst/>
            <a:cxnLst/>
            <a:rect l="l" t="t" r="r" b="b"/>
            <a:pathLst>
              <a:path w="1208405" h="285750">
                <a:moveTo>
                  <a:pt x="1208046" y="0"/>
                </a:moveTo>
                <a:lnTo>
                  <a:pt x="0" y="92782"/>
                </a:lnTo>
                <a:lnTo>
                  <a:pt x="0" y="285143"/>
                </a:lnTo>
                <a:lnTo>
                  <a:pt x="1208046" y="283247"/>
                </a:lnTo>
                <a:lnTo>
                  <a:pt x="1208046" y="0"/>
                </a:lnTo>
                <a:close/>
              </a:path>
            </a:pathLst>
          </a:custGeom>
          <a:solidFill>
            <a:srgbClr val="041C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434318" y="2460842"/>
            <a:ext cx="735473" cy="892580"/>
          </a:xfrm>
          <a:custGeom>
            <a:avLst/>
            <a:gdLst/>
            <a:ahLst/>
            <a:cxnLst/>
            <a:rect l="l" t="t" r="r" b="b"/>
            <a:pathLst>
              <a:path w="1212850" h="1471929">
                <a:moveTo>
                  <a:pt x="0" y="0"/>
                </a:moveTo>
                <a:lnTo>
                  <a:pt x="0" y="1471641"/>
                </a:lnTo>
                <a:lnTo>
                  <a:pt x="1212340" y="1236716"/>
                </a:lnTo>
                <a:lnTo>
                  <a:pt x="1212340" y="808299"/>
                </a:lnTo>
                <a:lnTo>
                  <a:pt x="843335" y="935217"/>
                </a:lnTo>
                <a:lnTo>
                  <a:pt x="494194" y="182203"/>
                </a:lnTo>
                <a:lnTo>
                  <a:pt x="0" y="0"/>
                </a:lnTo>
                <a:close/>
              </a:path>
            </a:pathLst>
          </a:custGeom>
          <a:solidFill>
            <a:srgbClr val="041C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441432" y="1786610"/>
            <a:ext cx="728157" cy="364656"/>
          </a:xfrm>
          <a:custGeom>
            <a:avLst/>
            <a:gdLst/>
            <a:ahLst/>
            <a:cxnLst/>
            <a:rect l="l" t="t" r="r" b="b"/>
            <a:pathLst>
              <a:path w="1200784" h="601345">
                <a:moveTo>
                  <a:pt x="1003225" y="0"/>
                </a:moveTo>
                <a:lnTo>
                  <a:pt x="0" y="384721"/>
                </a:lnTo>
                <a:lnTo>
                  <a:pt x="0" y="514528"/>
                </a:lnTo>
                <a:lnTo>
                  <a:pt x="1200612" y="601164"/>
                </a:lnTo>
                <a:lnTo>
                  <a:pt x="1200612" y="36449"/>
                </a:lnTo>
                <a:lnTo>
                  <a:pt x="1003225" y="0"/>
                </a:lnTo>
                <a:close/>
              </a:path>
            </a:pathLst>
          </a:custGeom>
          <a:solidFill>
            <a:srgbClr val="041C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430763" y="1183930"/>
            <a:ext cx="738939" cy="525228"/>
          </a:xfrm>
          <a:custGeom>
            <a:avLst/>
            <a:gdLst/>
            <a:ahLst/>
            <a:cxnLst/>
            <a:rect l="l" t="t" r="r" b="b"/>
            <a:pathLst>
              <a:path w="1218565" h="866139">
                <a:moveTo>
                  <a:pt x="0" y="0"/>
                </a:moveTo>
                <a:lnTo>
                  <a:pt x="0" y="282672"/>
                </a:lnTo>
                <a:lnTo>
                  <a:pt x="810100" y="866005"/>
                </a:lnTo>
                <a:lnTo>
                  <a:pt x="1109976" y="866005"/>
                </a:lnTo>
                <a:lnTo>
                  <a:pt x="1218203" y="831953"/>
                </a:lnTo>
                <a:lnTo>
                  <a:pt x="1218203" y="192297"/>
                </a:lnTo>
                <a:lnTo>
                  <a:pt x="0" y="0"/>
                </a:lnTo>
                <a:close/>
              </a:path>
            </a:pathLst>
          </a:custGeom>
          <a:solidFill>
            <a:srgbClr val="041C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436448" y="769384"/>
            <a:ext cx="733163" cy="178285"/>
          </a:xfrm>
          <a:custGeom>
            <a:avLst/>
            <a:gdLst/>
            <a:ahLst/>
            <a:cxnLst/>
            <a:rect l="l" t="t" r="r" b="b"/>
            <a:pathLst>
              <a:path w="1209040" h="294005">
                <a:moveTo>
                  <a:pt x="1208832" y="0"/>
                </a:moveTo>
                <a:lnTo>
                  <a:pt x="0" y="96049"/>
                </a:lnTo>
                <a:lnTo>
                  <a:pt x="2345" y="293498"/>
                </a:lnTo>
                <a:lnTo>
                  <a:pt x="1208832" y="278850"/>
                </a:lnTo>
                <a:lnTo>
                  <a:pt x="1208832" y="0"/>
                </a:lnTo>
                <a:close/>
              </a:path>
            </a:pathLst>
          </a:custGeom>
          <a:solidFill>
            <a:srgbClr val="041C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441432" y="274968"/>
            <a:ext cx="728157" cy="453606"/>
          </a:xfrm>
          <a:custGeom>
            <a:avLst/>
            <a:gdLst/>
            <a:ahLst/>
            <a:cxnLst/>
            <a:rect l="l" t="t" r="r" b="b"/>
            <a:pathLst>
              <a:path w="1200784" h="748030">
                <a:moveTo>
                  <a:pt x="1200612" y="0"/>
                </a:moveTo>
                <a:lnTo>
                  <a:pt x="0" y="435955"/>
                </a:lnTo>
                <a:lnTo>
                  <a:pt x="0" y="747558"/>
                </a:lnTo>
                <a:lnTo>
                  <a:pt x="1200612" y="527690"/>
                </a:lnTo>
                <a:lnTo>
                  <a:pt x="1200612" y="0"/>
                </a:lnTo>
                <a:close/>
              </a:path>
            </a:pathLst>
          </a:custGeom>
          <a:solidFill>
            <a:srgbClr val="041C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436923" y="0"/>
            <a:ext cx="732778" cy="61225"/>
          </a:xfrm>
          <a:custGeom>
            <a:avLst/>
            <a:gdLst/>
            <a:ahLst/>
            <a:cxnLst/>
            <a:rect l="l" t="t" r="r" b="b"/>
            <a:pathLst>
              <a:path w="1208405" h="100965">
                <a:moveTo>
                  <a:pt x="1208046" y="0"/>
                </a:moveTo>
                <a:lnTo>
                  <a:pt x="0" y="0"/>
                </a:lnTo>
                <a:lnTo>
                  <a:pt x="0" y="100792"/>
                </a:lnTo>
                <a:lnTo>
                  <a:pt x="1208046" y="98907"/>
                </a:lnTo>
                <a:lnTo>
                  <a:pt x="1208046" y="0"/>
                </a:lnTo>
                <a:close/>
              </a:path>
            </a:pathLst>
          </a:custGeom>
          <a:solidFill>
            <a:srgbClr val="041C3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Gráfico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2730" y="675840"/>
            <a:ext cx="694218" cy="13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ángulo 29"/>
          <p:cNvSpPr/>
          <p:nvPr/>
        </p:nvSpPr>
        <p:spPr>
          <a:xfrm rot="10800000" flipV="1">
            <a:off x="22411" y="806015"/>
            <a:ext cx="1993760" cy="46037"/>
          </a:xfrm>
          <a:prstGeom prst="rect">
            <a:avLst/>
          </a:prstGeom>
          <a:solidFill>
            <a:srgbClr val="E2001A"/>
          </a:solidFill>
          <a:effectLst>
            <a:outerShdw dist="19050" sx="1000" sy="1000" algn="ctr" rotWithShape="0">
              <a:schemeClr val="tx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08847" tIns="54423" rIns="108847" bIns="54423" anchor="ctr"/>
          <a:lstStyle/>
          <a:p>
            <a:pPr algn="ctr">
              <a:defRPr/>
            </a:pPr>
            <a:endParaRPr lang="es-GT" dirty="0"/>
          </a:p>
        </p:txBody>
      </p:sp>
      <p:graphicFrame>
        <p:nvGraphicFramePr>
          <p:cNvPr id="31" name="Diagrama 30">
            <a:extLst>
              <a:ext uri="{FF2B5EF4-FFF2-40B4-BE49-F238E27FC236}">
                <a16:creationId xmlns:a16="http://schemas.microsoft.com/office/drawing/2014/main" id="{1A3F5DF6-5786-4390-A432-227ABE1031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98910042"/>
              </p:ext>
            </p:extLst>
          </p:nvPr>
        </p:nvGraphicFramePr>
        <p:xfrm>
          <a:off x="-469272" y="5283458"/>
          <a:ext cx="4393336" cy="2022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2" name="Título 1">
            <a:extLst>
              <a:ext uri="{FF2B5EF4-FFF2-40B4-BE49-F238E27FC236}">
                <a16:creationId xmlns:a16="http://schemas.microsoft.com/office/drawing/2014/main" id="{73A06584-B1BD-4C9E-A11B-06274BA3F690}"/>
              </a:ext>
            </a:extLst>
          </p:cNvPr>
          <p:cNvSpPr txBox="1">
            <a:spLocks/>
          </p:cNvSpPr>
          <p:nvPr/>
        </p:nvSpPr>
        <p:spPr>
          <a:xfrm>
            <a:off x="22299" y="-36410"/>
            <a:ext cx="11226546" cy="926723"/>
          </a:xfrm>
          <a:prstGeom prst="rect">
            <a:avLst/>
          </a:prstGeom>
        </p:spPr>
        <p:txBody>
          <a:bodyPr vert="horz" lIns="55449" tIns="27725" rIns="55449" bIns="2772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426" b="1" dirty="0">
                <a:solidFill>
                  <a:srgbClr val="002060"/>
                </a:solidFill>
                <a:latin typeface="Red Hat Display" panose="02010503040201060303"/>
              </a:rPr>
              <a:t>Para ingresar una comunicación o denuncia a través del canal de denuncias, sigue estos pasos:</a:t>
            </a:r>
            <a:endParaRPr lang="es-GT" sz="2426" b="1" dirty="0">
              <a:solidFill>
                <a:srgbClr val="002060"/>
              </a:solidFill>
              <a:latin typeface="Red Hat Display" panose="02010503040201060303"/>
            </a:endParaRPr>
          </a:p>
        </p:txBody>
      </p:sp>
      <p:graphicFrame>
        <p:nvGraphicFramePr>
          <p:cNvPr id="16" name="Diagrama 15">
            <a:extLst>
              <a:ext uri="{FF2B5EF4-FFF2-40B4-BE49-F238E27FC236}">
                <a16:creationId xmlns:a16="http://schemas.microsoft.com/office/drawing/2014/main" id="{1D6DAF77-4B5D-4A59-8751-0403189E38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00397852"/>
              </p:ext>
            </p:extLst>
          </p:nvPr>
        </p:nvGraphicFramePr>
        <p:xfrm>
          <a:off x="1567641" y="1205994"/>
          <a:ext cx="7531863" cy="41696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23" name="Imagen 22">
            <a:extLst>
              <a:ext uri="{FF2B5EF4-FFF2-40B4-BE49-F238E27FC236}">
                <a16:creationId xmlns:a16="http://schemas.microsoft.com/office/drawing/2014/main" id="{7211AD94-2F4C-4D34-9101-7C49B1DB2C9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2447" y="1041556"/>
            <a:ext cx="2502045" cy="1347055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96E86A01-68DC-4EF6-8478-38E2ABDAB91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5429" y="2551975"/>
            <a:ext cx="2595650" cy="1385310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6DD8BEC5-017A-468B-B5E2-B4526F6A4D8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5430" y="4075909"/>
            <a:ext cx="2545874" cy="1325775"/>
          </a:xfrm>
          <a:prstGeom prst="rect">
            <a:avLst/>
          </a:prstGeom>
        </p:spPr>
      </p:pic>
      <p:pic>
        <p:nvPicPr>
          <p:cNvPr id="44" name="Imagen 43">
            <a:extLst>
              <a:ext uri="{FF2B5EF4-FFF2-40B4-BE49-F238E27FC236}">
                <a16:creationId xmlns:a16="http://schemas.microsoft.com/office/drawing/2014/main" id="{5B0A29B7-F056-411B-B03C-4235C0620E1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751180" y="4013055"/>
            <a:ext cx="2501592" cy="1418988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058BD3A5-06F2-4C6F-A628-6EDA231259E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59479" y="2526320"/>
            <a:ext cx="2493294" cy="1358107"/>
          </a:xfrm>
          <a:prstGeom prst="rect">
            <a:avLst/>
          </a:prstGeom>
        </p:spPr>
      </p:pic>
      <p:pic>
        <p:nvPicPr>
          <p:cNvPr id="46" name="Imagen 45">
            <a:extLst>
              <a:ext uri="{FF2B5EF4-FFF2-40B4-BE49-F238E27FC236}">
                <a16:creationId xmlns:a16="http://schemas.microsoft.com/office/drawing/2014/main" id="{6FDB41DD-F746-41BE-9EAE-0BB761DEF2A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84173" y="1041556"/>
            <a:ext cx="2545874" cy="1356137"/>
          </a:xfrm>
          <a:prstGeom prst="rect">
            <a:avLst/>
          </a:prstGeom>
        </p:spPr>
      </p:pic>
      <p:cxnSp>
        <p:nvCxnSpPr>
          <p:cNvPr id="48" name="Conector recto de flecha 47">
            <a:extLst>
              <a:ext uri="{FF2B5EF4-FFF2-40B4-BE49-F238E27FC236}">
                <a16:creationId xmlns:a16="http://schemas.microsoft.com/office/drawing/2014/main" id="{E65AC292-F60C-4C5F-8C93-5455F5570821}"/>
              </a:ext>
            </a:extLst>
          </p:cNvPr>
          <p:cNvCxnSpPr>
            <a:cxnSpLocks/>
          </p:cNvCxnSpPr>
          <p:nvPr/>
        </p:nvCxnSpPr>
        <p:spPr>
          <a:xfrm flipH="1">
            <a:off x="2914493" y="1805803"/>
            <a:ext cx="122799" cy="59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4" name="Conector recto de flecha 53">
            <a:extLst>
              <a:ext uri="{FF2B5EF4-FFF2-40B4-BE49-F238E27FC236}">
                <a16:creationId xmlns:a16="http://schemas.microsoft.com/office/drawing/2014/main" id="{2186E9A0-EAD7-4675-8661-C017A0F639C6}"/>
              </a:ext>
            </a:extLst>
          </p:cNvPr>
          <p:cNvCxnSpPr/>
          <p:nvPr/>
        </p:nvCxnSpPr>
        <p:spPr>
          <a:xfrm flipH="1">
            <a:off x="2914493" y="3244169"/>
            <a:ext cx="12279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8" name="Conector recto de flecha 57">
            <a:extLst>
              <a:ext uri="{FF2B5EF4-FFF2-40B4-BE49-F238E27FC236}">
                <a16:creationId xmlns:a16="http://schemas.microsoft.com/office/drawing/2014/main" id="{E197435F-7025-48B4-8060-463DF5787C64}"/>
              </a:ext>
            </a:extLst>
          </p:cNvPr>
          <p:cNvCxnSpPr/>
          <p:nvPr/>
        </p:nvCxnSpPr>
        <p:spPr>
          <a:xfrm flipH="1">
            <a:off x="2914493" y="4798613"/>
            <a:ext cx="12279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0" name="Conector recto de flecha 59">
            <a:extLst>
              <a:ext uri="{FF2B5EF4-FFF2-40B4-BE49-F238E27FC236}">
                <a16:creationId xmlns:a16="http://schemas.microsoft.com/office/drawing/2014/main" id="{2E4088D2-DF95-4536-B159-8DA45624B457}"/>
              </a:ext>
            </a:extLst>
          </p:cNvPr>
          <p:cNvCxnSpPr/>
          <p:nvPr/>
        </p:nvCxnSpPr>
        <p:spPr>
          <a:xfrm>
            <a:off x="7667064" y="1805803"/>
            <a:ext cx="8796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4" name="Conector recto de flecha 63">
            <a:extLst>
              <a:ext uri="{FF2B5EF4-FFF2-40B4-BE49-F238E27FC236}">
                <a16:creationId xmlns:a16="http://schemas.microsoft.com/office/drawing/2014/main" id="{113E8872-8787-41D6-AC55-530722E739A0}"/>
              </a:ext>
            </a:extLst>
          </p:cNvPr>
          <p:cNvCxnSpPr/>
          <p:nvPr/>
        </p:nvCxnSpPr>
        <p:spPr>
          <a:xfrm>
            <a:off x="7667064" y="3353422"/>
            <a:ext cx="943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2" name="Conector recto de flecha 71">
            <a:extLst>
              <a:ext uri="{FF2B5EF4-FFF2-40B4-BE49-F238E27FC236}">
                <a16:creationId xmlns:a16="http://schemas.microsoft.com/office/drawing/2014/main" id="{4FC9F029-9678-4489-BC39-C7ABE68A1A41}"/>
              </a:ext>
            </a:extLst>
          </p:cNvPr>
          <p:cNvCxnSpPr/>
          <p:nvPr/>
        </p:nvCxnSpPr>
        <p:spPr>
          <a:xfrm>
            <a:off x="7667064" y="4798613"/>
            <a:ext cx="8796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0" name="Picture 19" descr="A blue and white logo with text&#10;&#10;AI-generated content may be incorrect.">
            <a:extLst>
              <a:ext uri="{FF2B5EF4-FFF2-40B4-BE49-F238E27FC236}">
                <a16:creationId xmlns:a16="http://schemas.microsoft.com/office/drawing/2014/main" id="{1D70A3FB-B7D7-5F8A-3376-D2F0FD5AE69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508" y="5599718"/>
            <a:ext cx="1406824" cy="124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4360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2" descr="ISO-37001: Requisitos y pautas para su implantación - Sustant">
            <a:extLst>
              <a:ext uri="{FF2B5EF4-FFF2-40B4-BE49-F238E27FC236}">
                <a16:creationId xmlns:a16="http://schemas.microsoft.com/office/drawing/2014/main" id="{0124D72D-9E9A-8608-BAC7-F59EDE0D3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089654"/>
            <a:ext cx="1104181" cy="743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CC21EBE-EA8A-4D0D-CF2D-7DE4D54771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59" y="23614"/>
            <a:ext cx="1753719" cy="1160316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11434318" y="6075533"/>
            <a:ext cx="735473" cy="782066"/>
          </a:xfrm>
          <a:custGeom>
            <a:avLst/>
            <a:gdLst/>
            <a:ahLst/>
            <a:cxnLst/>
            <a:rect l="l" t="t" r="r" b="b"/>
            <a:pathLst>
              <a:path w="1212850" h="1289684">
                <a:moveTo>
                  <a:pt x="0" y="0"/>
                </a:moveTo>
                <a:lnTo>
                  <a:pt x="0" y="1289552"/>
                </a:lnTo>
                <a:lnTo>
                  <a:pt x="939625" y="1289552"/>
                </a:lnTo>
                <a:lnTo>
                  <a:pt x="1212340" y="1236705"/>
                </a:lnTo>
                <a:lnTo>
                  <a:pt x="1212340" y="808289"/>
                </a:lnTo>
                <a:lnTo>
                  <a:pt x="843335" y="935207"/>
                </a:lnTo>
                <a:lnTo>
                  <a:pt x="494194" y="182193"/>
                </a:lnTo>
                <a:lnTo>
                  <a:pt x="0" y="0"/>
                </a:lnTo>
                <a:close/>
              </a:path>
            </a:pathLst>
          </a:custGeom>
          <a:solidFill>
            <a:srgbClr val="041C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441432" y="5401294"/>
            <a:ext cx="728157" cy="364656"/>
          </a:xfrm>
          <a:custGeom>
            <a:avLst/>
            <a:gdLst/>
            <a:ahLst/>
            <a:cxnLst/>
            <a:rect l="l" t="t" r="r" b="b"/>
            <a:pathLst>
              <a:path w="1200784" h="601345">
                <a:moveTo>
                  <a:pt x="1003225" y="0"/>
                </a:moveTo>
                <a:lnTo>
                  <a:pt x="0" y="384710"/>
                </a:lnTo>
                <a:lnTo>
                  <a:pt x="0" y="514518"/>
                </a:lnTo>
                <a:lnTo>
                  <a:pt x="1200612" y="601164"/>
                </a:lnTo>
                <a:lnTo>
                  <a:pt x="1200612" y="36459"/>
                </a:lnTo>
                <a:lnTo>
                  <a:pt x="1003225" y="0"/>
                </a:lnTo>
                <a:close/>
              </a:path>
            </a:pathLst>
          </a:custGeom>
          <a:solidFill>
            <a:srgbClr val="041C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430763" y="4798613"/>
            <a:ext cx="738939" cy="525228"/>
          </a:xfrm>
          <a:custGeom>
            <a:avLst/>
            <a:gdLst/>
            <a:ahLst/>
            <a:cxnLst/>
            <a:rect l="l" t="t" r="r" b="b"/>
            <a:pathLst>
              <a:path w="1218565" h="866140">
                <a:moveTo>
                  <a:pt x="0" y="0"/>
                </a:moveTo>
                <a:lnTo>
                  <a:pt x="0" y="282682"/>
                </a:lnTo>
                <a:lnTo>
                  <a:pt x="810100" y="866005"/>
                </a:lnTo>
                <a:lnTo>
                  <a:pt x="1109976" y="866005"/>
                </a:lnTo>
                <a:lnTo>
                  <a:pt x="1218203" y="831953"/>
                </a:lnTo>
                <a:lnTo>
                  <a:pt x="1218203" y="192297"/>
                </a:lnTo>
                <a:lnTo>
                  <a:pt x="0" y="0"/>
                </a:lnTo>
                <a:close/>
              </a:path>
            </a:pathLst>
          </a:custGeom>
          <a:solidFill>
            <a:srgbClr val="041C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436448" y="4384067"/>
            <a:ext cx="733163" cy="178285"/>
          </a:xfrm>
          <a:custGeom>
            <a:avLst/>
            <a:gdLst/>
            <a:ahLst/>
            <a:cxnLst/>
            <a:rect l="l" t="t" r="r" b="b"/>
            <a:pathLst>
              <a:path w="1209040" h="294004">
                <a:moveTo>
                  <a:pt x="1208832" y="0"/>
                </a:moveTo>
                <a:lnTo>
                  <a:pt x="0" y="96059"/>
                </a:lnTo>
                <a:lnTo>
                  <a:pt x="2345" y="293498"/>
                </a:lnTo>
                <a:lnTo>
                  <a:pt x="1208832" y="278850"/>
                </a:lnTo>
                <a:lnTo>
                  <a:pt x="1208832" y="0"/>
                </a:lnTo>
                <a:close/>
              </a:path>
            </a:pathLst>
          </a:custGeom>
          <a:solidFill>
            <a:srgbClr val="041C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441432" y="3889659"/>
            <a:ext cx="728157" cy="453606"/>
          </a:xfrm>
          <a:custGeom>
            <a:avLst/>
            <a:gdLst/>
            <a:ahLst/>
            <a:cxnLst/>
            <a:rect l="l" t="t" r="r" b="b"/>
            <a:pathLst>
              <a:path w="1200784" h="748029">
                <a:moveTo>
                  <a:pt x="1200612" y="0"/>
                </a:moveTo>
                <a:lnTo>
                  <a:pt x="0" y="435944"/>
                </a:lnTo>
                <a:lnTo>
                  <a:pt x="0" y="747537"/>
                </a:lnTo>
                <a:lnTo>
                  <a:pt x="1200612" y="527680"/>
                </a:lnTo>
                <a:lnTo>
                  <a:pt x="1200612" y="0"/>
                </a:lnTo>
                <a:close/>
              </a:path>
            </a:pathLst>
          </a:custGeom>
          <a:solidFill>
            <a:srgbClr val="041C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436923" y="3502897"/>
            <a:ext cx="732778" cy="173279"/>
          </a:xfrm>
          <a:custGeom>
            <a:avLst/>
            <a:gdLst/>
            <a:ahLst/>
            <a:cxnLst/>
            <a:rect l="l" t="t" r="r" b="b"/>
            <a:pathLst>
              <a:path w="1208405" h="285750">
                <a:moveTo>
                  <a:pt x="1208046" y="0"/>
                </a:moveTo>
                <a:lnTo>
                  <a:pt x="0" y="92782"/>
                </a:lnTo>
                <a:lnTo>
                  <a:pt x="0" y="285143"/>
                </a:lnTo>
                <a:lnTo>
                  <a:pt x="1208046" y="283247"/>
                </a:lnTo>
                <a:lnTo>
                  <a:pt x="1208046" y="0"/>
                </a:lnTo>
                <a:close/>
              </a:path>
            </a:pathLst>
          </a:custGeom>
          <a:solidFill>
            <a:srgbClr val="041C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434318" y="2460842"/>
            <a:ext cx="735473" cy="892580"/>
          </a:xfrm>
          <a:custGeom>
            <a:avLst/>
            <a:gdLst/>
            <a:ahLst/>
            <a:cxnLst/>
            <a:rect l="l" t="t" r="r" b="b"/>
            <a:pathLst>
              <a:path w="1212850" h="1471929">
                <a:moveTo>
                  <a:pt x="0" y="0"/>
                </a:moveTo>
                <a:lnTo>
                  <a:pt x="0" y="1471641"/>
                </a:lnTo>
                <a:lnTo>
                  <a:pt x="1212340" y="1236716"/>
                </a:lnTo>
                <a:lnTo>
                  <a:pt x="1212340" y="808299"/>
                </a:lnTo>
                <a:lnTo>
                  <a:pt x="843335" y="935217"/>
                </a:lnTo>
                <a:lnTo>
                  <a:pt x="494194" y="182203"/>
                </a:lnTo>
                <a:lnTo>
                  <a:pt x="0" y="0"/>
                </a:lnTo>
                <a:close/>
              </a:path>
            </a:pathLst>
          </a:custGeom>
          <a:solidFill>
            <a:srgbClr val="041C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441432" y="1786610"/>
            <a:ext cx="728157" cy="364656"/>
          </a:xfrm>
          <a:custGeom>
            <a:avLst/>
            <a:gdLst/>
            <a:ahLst/>
            <a:cxnLst/>
            <a:rect l="l" t="t" r="r" b="b"/>
            <a:pathLst>
              <a:path w="1200784" h="601345">
                <a:moveTo>
                  <a:pt x="1003225" y="0"/>
                </a:moveTo>
                <a:lnTo>
                  <a:pt x="0" y="384721"/>
                </a:lnTo>
                <a:lnTo>
                  <a:pt x="0" y="514528"/>
                </a:lnTo>
                <a:lnTo>
                  <a:pt x="1200612" y="601164"/>
                </a:lnTo>
                <a:lnTo>
                  <a:pt x="1200612" y="36449"/>
                </a:lnTo>
                <a:lnTo>
                  <a:pt x="1003225" y="0"/>
                </a:lnTo>
                <a:close/>
              </a:path>
            </a:pathLst>
          </a:custGeom>
          <a:solidFill>
            <a:srgbClr val="041C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430763" y="1183930"/>
            <a:ext cx="738939" cy="525228"/>
          </a:xfrm>
          <a:custGeom>
            <a:avLst/>
            <a:gdLst/>
            <a:ahLst/>
            <a:cxnLst/>
            <a:rect l="l" t="t" r="r" b="b"/>
            <a:pathLst>
              <a:path w="1218565" h="866139">
                <a:moveTo>
                  <a:pt x="0" y="0"/>
                </a:moveTo>
                <a:lnTo>
                  <a:pt x="0" y="282672"/>
                </a:lnTo>
                <a:lnTo>
                  <a:pt x="810100" y="866005"/>
                </a:lnTo>
                <a:lnTo>
                  <a:pt x="1109976" y="866005"/>
                </a:lnTo>
                <a:lnTo>
                  <a:pt x="1218203" y="831953"/>
                </a:lnTo>
                <a:lnTo>
                  <a:pt x="1218203" y="192297"/>
                </a:lnTo>
                <a:lnTo>
                  <a:pt x="0" y="0"/>
                </a:lnTo>
                <a:close/>
              </a:path>
            </a:pathLst>
          </a:custGeom>
          <a:solidFill>
            <a:srgbClr val="041C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436448" y="769384"/>
            <a:ext cx="733163" cy="178285"/>
          </a:xfrm>
          <a:custGeom>
            <a:avLst/>
            <a:gdLst/>
            <a:ahLst/>
            <a:cxnLst/>
            <a:rect l="l" t="t" r="r" b="b"/>
            <a:pathLst>
              <a:path w="1209040" h="294005">
                <a:moveTo>
                  <a:pt x="1208832" y="0"/>
                </a:moveTo>
                <a:lnTo>
                  <a:pt x="0" y="96049"/>
                </a:lnTo>
                <a:lnTo>
                  <a:pt x="2345" y="293498"/>
                </a:lnTo>
                <a:lnTo>
                  <a:pt x="1208832" y="278850"/>
                </a:lnTo>
                <a:lnTo>
                  <a:pt x="1208832" y="0"/>
                </a:lnTo>
                <a:close/>
              </a:path>
            </a:pathLst>
          </a:custGeom>
          <a:solidFill>
            <a:srgbClr val="041C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441432" y="274968"/>
            <a:ext cx="728157" cy="453606"/>
          </a:xfrm>
          <a:custGeom>
            <a:avLst/>
            <a:gdLst/>
            <a:ahLst/>
            <a:cxnLst/>
            <a:rect l="l" t="t" r="r" b="b"/>
            <a:pathLst>
              <a:path w="1200784" h="748030">
                <a:moveTo>
                  <a:pt x="1200612" y="0"/>
                </a:moveTo>
                <a:lnTo>
                  <a:pt x="0" y="435955"/>
                </a:lnTo>
                <a:lnTo>
                  <a:pt x="0" y="747558"/>
                </a:lnTo>
                <a:lnTo>
                  <a:pt x="1200612" y="527690"/>
                </a:lnTo>
                <a:lnTo>
                  <a:pt x="1200612" y="0"/>
                </a:lnTo>
                <a:close/>
              </a:path>
            </a:pathLst>
          </a:custGeom>
          <a:solidFill>
            <a:srgbClr val="041C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436923" y="0"/>
            <a:ext cx="732778" cy="61225"/>
          </a:xfrm>
          <a:custGeom>
            <a:avLst/>
            <a:gdLst/>
            <a:ahLst/>
            <a:cxnLst/>
            <a:rect l="l" t="t" r="r" b="b"/>
            <a:pathLst>
              <a:path w="1208405" h="100965">
                <a:moveTo>
                  <a:pt x="1208046" y="0"/>
                </a:moveTo>
                <a:lnTo>
                  <a:pt x="0" y="0"/>
                </a:lnTo>
                <a:lnTo>
                  <a:pt x="0" y="100792"/>
                </a:lnTo>
                <a:lnTo>
                  <a:pt x="1208046" y="98907"/>
                </a:lnTo>
                <a:lnTo>
                  <a:pt x="1208046" y="0"/>
                </a:lnTo>
                <a:close/>
              </a:path>
            </a:pathLst>
          </a:custGeom>
          <a:solidFill>
            <a:srgbClr val="041C3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Gráfico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079" y="6461460"/>
            <a:ext cx="694218" cy="13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ángulo 29"/>
          <p:cNvSpPr/>
          <p:nvPr/>
        </p:nvSpPr>
        <p:spPr>
          <a:xfrm rot="10800000" flipV="1">
            <a:off x="1831790" y="448044"/>
            <a:ext cx="1993760" cy="46037"/>
          </a:xfrm>
          <a:prstGeom prst="rect">
            <a:avLst/>
          </a:prstGeom>
          <a:solidFill>
            <a:srgbClr val="E2001A"/>
          </a:solidFill>
          <a:effectLst>
            <a:outerShdw dist="19050" sx="1000" sy="1000" algn="ctr" rotWithShape="0">
              <a:schemeClr val="tx1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08847" tIns="54423" rIns="108847" bIns="54423" anchor="ctr"/>
          <a:lstStyle/>
          <a:p>
            <a:pPr algn="ctr">
              <a:defRPr/>
            </a:pPr>
            <a:endParaRPr lang="es-GT" dirty="0"/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12E35641-AEA1-41D2-91B2-155279446BCB}"/>
              </a:ext>
            </a:extLst>
          </p:cNvPr>
          <p:cNvSpPr txBox="1">
            <a:spLocks/>
          </p:cNvSpPr>
          <p:nvPr/>
        </p:nvSpPr>
        <p:spPr>
          <a:xfrm>
            <a:off x="1607536" y="59572"/>
            <a:ext cx="7232130" cy="45360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99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s-ES" sz="2600" b="1" kern="0" spc="-76" dirty="0">
                <a:solidFill>
                  <a:schemeClr val="accent5">
                    <a:lumMod val="50000"/>
                  </a:schemeClr>
                </a:solidFill>
                <a:latin typeface="Red Hat Display" pitchFamily="2" charset="0"/>
                <a:cs typeface="Lucida Sans Unicode"/>
              </a:rPr>
              <a:t>Comité de Gestión de Ética y Conducta de CHN</a:t>
            </a:r>
          </a:p>
        </p:txBody>
      </p:sp>
      <p:pic>
        <p:nvPicPr>
          <p:cNvPr id="22" name="0 Imagen">
            <a:extLst>
              <a:ext uri="{FF2B5EF4-FFF2-40B4-BE49-F238E27FC236}">
                <a16:creationId xmlns:a16="http://schemas.microsoft.com/office/drawing/2014/main" id="{AB6716C4-17E4-4EB6-9033-B22E891EB07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208" y="-7810"/>
            <a:ext cx="2537040" cy="748213"/>
          </a:xfrm>
          <a:prstGeom prst="rect">
            <a:avLst/>
          </a:prstGeom>
        </p:spPr>
      </p:pic>
      <p:graphicFrame>
        <p:nvGraphicFramePr>
          <p:cNvPr id="19" name="Diagrama 18">
            <a:extLst>
              <a:ext uri="{FF2B5EF4-FFF2-40B4-BE49-F238E27FC236}">
                <a16:creationId xmlns:a16="http://schemas.microsoft.com/office/drawing/2014/main" id="{DDF6D221-3D98-817F-941A-83ED212FD26F}"/>
              </a:ext>
            </a:extLst>
          </p:cNvPr>
          <p:cNvGraphicFramePr/>
          <p:nvPr/>
        </p:nvGraphicFramePr>
        <p:xfrm>
          <a:off x="866474" y="649355"/>
          <a:ext cx="8127429" cy="54182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1" name="Rectángulo 20">
            <a:extLst>
              <a:ext uri="{FF2B5EF4-FFF2-40B4-BE49-F238E27FC236}">
                <a16:creationId xmlns:a16="http://schemas.microsoft.com/office/drawing/2014/main" id="{1A0250F1-E177-3512-E737-66C617B5A54E}"/>
              </a:ext>
            </a:extLst>
          </p:cNvPr>
          <p:cNvSpPr/>
          <p:nvPr/>
        </p:nvSpPr>
        <p:spPr>
          <a:xfrm>
            <a:off x="6096000" y="834110"/>
            <a:ext cx="5208591" cy="110898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MX" sz="1600" dirty="0">
                <a:solidFill>
                  <a:schemeClr val="tx1"/>
                </a:solidFill>
              </a:rPr>
              <a:t>El Comité apoya en la toma de decisiones a la Gerencia General como Órgano Asesor de Gobierno Corporativo, en la adopción de mejores prácticas para promover el </a:t>
            </a:r>
            <a:r>
              <a:rPr lang="es-MX" sz="1600" b="1" dirty="0">
                <a:solidFill>
                  <a:schemeClr val="tx1"/>
                </a:solidFill>
              </a:rPr>
              <a:t>fiel cumplimiento</a:t>
            </a:r>
            <a:r>
              <a:rPr lang="es-MX" sz="1600" dirty="0">
                <a:solidFill>
                  <a:schemeClr val="tx1"/>
                </a:solidFill>
              </a:rPr>
              <a:t> de los </a:t>
            </a:r>
            <a:r>
              <a:rPr lang="es-MX" sz="1600" b="1" dirty="0">
                <a:solidFill>
                  <a:schemeClr val="tx1"/>
                </a:solidFill>
              </a:rPr>
              <a:t>principios </a:t>
            </a:r>
            <a:r>
              <a:rPr lang="es-MX" sz="1600" dirty="0">
                <a:solidFill>
                  <a:schemeClr val="tx1"/>
                </a:solidFill>
              </a:rPr>
              <a:t>y</a:t>
            </a:r>
            <a:r>
              <a:rPr lang="es-MX" sz="1600" b="1" dirty="0">
                <a:solidFill>
                  <a:schemeClr val="tx1"/>
                </a:solidFill>
              </a:rPr>
              <a:t> valores éticos.</a:t>
            </a:r>
            <a:endParaRPr lang="es-GT" sz="1600" dirty="0">
              <a:solidFill>
                <a:schemeClr val="tx1"/>
              </a:solidFill>
            </a:endParaRP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F008A536-43CD-92E0-548D-CC6B639B7E8A}"/>
              </a:ext>
            </a:extLst>
          </p:cNvPr>
          <p:cNvSpPr/>
          <p:nvPr/>
        </p:nvSpPr>
        <p:spPr>
          <a:xfrm>
            <a:off x="22298" y="3246614"/>
            <a:ext cx="3561836" cy="282102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173279" indent="-173279" algn="just">
              <a:buFont typeface="Arial" panose="020B0604020202020204" pitchFamily="34" charset="0"/>
              <a:buChar char="•"/>
            </a:pPr>
            <a:r>
              <a:rPr lang="es-ES" sz="1500" dirty="0">
                <a:solidFill>
                  <a:schemeClr val="tx1"/>
                </a:solidFill>
              </a:rPr>
              <a:t>Realizar una gestión independiente sobre las conductas irregulares recibidas por medio del Canal de Denuncias.</a:t>
            </a:r>
          </a:p>
          <a:p>
            <a:pPr algn="just"/>
            <a:endParaRPr lang="es-MX" sz="1500" dirty="0">
              <a:solidFill>
                <a:schemeClr val="tx1"/>
              </a:solidFill>
            </a:endParaRPr>
          </a:p>
          <a:p>
            <a:pPr marL="173279" indent="-173279" algn="just">
              <a:buFont typeface="Arial" panose="020B0604020202020204" pitchFamily="34" charset="0"/>
              <a:buChar char="•"/>
            </a:pPr>
            <a:r>
              <a:rPr lang="es-MX" sz="1500" dirty="0">
                <a:solidFill>
                  <a:schemeClr val="tx1"/>
                </a:solidFill>
              </a:rPr>
              <a:t>Solicitar acciones de carácter preventivo con la finalidad de prevenir situaciones relacionadas con las denuncias y evitar la recurrencia.</a:t>
            </a:r>
          </a:p>
          <a:p>
            <a:pPr algn="just"/>
            <a:endParaRPr lang="es-MX" sz="1500" dirty="0">
              <a:solidFill>
                <a:schemeClr val="tx1"/>
              </a:solidFill>
            </a:endParaRPr>
          </a:p>
          <a:p>
            <a:pPr marL="173279" indent="-173279" algn="just">
              <a:buFont typeface="Arial" panose="020B0604020202020204" pitchFamily="34" charset="0"/>
              <a:buChar char="•"/>
            </a:pPr>
            <a:r>
              <a:rPr lang="es-MX" sz="1500" dirty="0">
                <a:solidFill>
                  <a:schemeClr val="tx1"/>
                </a:solidFill>
              </a:rPr>
              <a:t>Llevar un registro detallado de las denuncias y soluciones  brindadas, la cual constará en el acta correspondiente. </a:t>
            </a:r>
            <a:endParaRPr lang="es-GT" sz="1500" dirty="0">
              <a:solidFill>
                <a:schemeClr val="tx1"/>
              </a:solidFill>
            </a:endParaRP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568C706E-FC0D-AB9C-650A-FE4ECE529477}"/>
              </a:ext>
            </a:extLst>
          </p:cNvPr>
          <p:cNvSpPr/>
          <p:nvPr/>
        </p:nvSpPr>
        <p:spPr>
          <a:xfrm>
            <a:off x="22208" y="1709158"/>
            <a:ext cx="3551701" cy="145222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MX" sz="1600" b="1" dirty="0">
                <a:solidFill>
                  <a:schemeClr val="tx1"/>
                </a:solidFill>
              </a:rPr>
              <a:t>Conocer y analizar las comunicaciones y los mensajes </a:t>
            </a:r>
            <a:r>
              <a:rPr lang="es-MX" sz="1600" dirty="0">
                <a:solidFill>
                  <a:schemeClr val="tx1"/>
                </a:solidFill>
              </a:rPr>
              <a:t>que se reciban a través de </a:t>
            </a:r>
            <a:r>
              <a:rPr lang="es-MX" sz="1600" b="1" dirty="0">
                <a:solidFill>
                  <a:schemeClr val="tx1"/>
                </a:solidFill>
              </a:rPr>
              <a:t>la Línea de Ética y Transparencia</a:t>
            </a:r>
            <a:r>
              <a:rPr lang="es-MX" sz="1600" dirty="0">
                <a:solidFill>
                  <a:schemeClr val="tx1"/>
                </a:solidFill>
              </a:rPr>
              <a:t> </a:t>
            </a:r>
            <a:r>
              <a:rPr lang="es-MX" sz="1600" b="1" dirty="0">
                <a:solidFill>
                  <a:schemeClr val="tx1"/>
                </a:solidFill>
              </a:rPr>
              <a:t>(Canal de Denuncias de CHN)</a:t>
            </a:r>
            <a:r>
              <a:rPr lang="es-MX" sz="1600" dirty="0">
                <a:solidFill>
                  <a:schemeClr val="tx1"/>
                </a:solidFill>
              </a:rPr>
              <a:t>; y, </a:t>
            </a:r>
            <a:r>
              <a:rPr lang="es-MX" sz="1600" b="1" dirty="0">
                <a:solidFill>
                  <a:schemeClr val="tx1"/>
                </a:solidFill>
              </a:rPr>
              <a:t>darles el trámite que corresponda.</a:t>
            </a:r>
            <a:endParaRPr lang="es-GT" sz="1600" dirty="0">
              <a:solidFill>
                <a:schemeClr val="tx1"/>
              </a:solidFill>
            </a:endParaRP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7C003D25-BB79-5C77-555B-85985159DF67}"/>
              </a:ext>
            </a:extLst>
          </p:cNvPr>
          <p:cNvSpPr/>
          <p:nvPr/>
        </p:nvSpPr>
        <p:spPr>
          <a:xfrm>
            <a:off x="6116934" y="4907647"/>
            <a:ext cx="5208591" cy="142413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MX" sz="1600" dirty="0">
                <a:solidFill>
                  <a:schemeClr val="tx1"/>
                </a:solidFill>
              </a:rPr>
              <a:t>El Comité cuenta con la siguiente normativa que regula sus actividades: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chemeClr val="tx1"/>
                </a:solidFill>
              </a:rPr>
              <a:t>Reglamento del Comité de Gestión de Ética y Conducta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chemeClr val="tx1"/>
                </a:solidFill>
              </a:rPr>
              <a:t>Reglamento de Conflicto de Intereses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chemeClr val="tx1"/>
                </a:solidFill>
              </a:rPr>
              <a:t>La Política de la Línea de Ética y Transparencia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chemeClr val="tx1"/>
                </a:solidFill>
              </a:rPr>
              <a:t>Procedimiento de Gestión de Denuncias. </a:t>
            </a:r>
            <a:r>
              <a:rPr lang="es-MX" sz="1600" b="1" dirty="0">
                <a:solidFill>
                  <a:schemeClr val="tx1"/>
                </a:solidFill>
              </a:rPr>
              <a:t>PRO-CGEC-001</a:t>
            </a:r>
            <a:endParaRPr lang="es-GT" sz="1600" dirty="0">
              <a:solidFill>
                <a:schemeClr val="tx1"/>
              </a:solidFill>
            </a:endParaRPr>
          </a:p>
        </p:txBody>
      </p:sp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76EFB5B0-AF23-F853-AD2C-1FCB74A22BC5}"/>
              </a:ext>
            </a:extLst>
          </p:cNvPr>
          <p:cNvCxnSpPr>
            <a:cxnSpLocks/>
          </p:cNvCxnSpPr>
          <p:nvPr/>
        </p:nvCxnSpPr>
        <p:spPr>
          <a:xfrm>
            <a:off x="5888369" y="1281244"/>
            <a:ext cx="19406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onector recto de flecha 29">
            <a:extLst>
              <a:ext uri="{FF2B5EF4-FFF2-40B4-BE49-F238E27FC236}">
                <a16:creationId xmlns:a16="http://schemas.microsoft.com/office/drawing/2014/main" id="{B0BC7FFB-5D90-1807-5E42-6C76D8C4403D}"/>
              </a:ext>
            </a:extLst>
          </p:cNvPr>
          <p:cNvCxnSpPr>
            <a:cxnSpLocks/>
          </p:cNvCxnSpPr>
          <p:nvPr/>
        </p:nvCxnSpPr>
        <p:spPr>
          <a:xfrm>
            <a:off x="5905621" y="3336585"/>
            <a:ext cx="18543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Conector recto de flecha 31">
            <a:extLst>
              <a:ext uri="{FF2B5EF4-FFF2-40B4-BE49-F238E27FC236}">
                <a16:creationId xmlns:a16="http://schemas.microsoft.com/office/drawing/2014/main" id="{6CC83862-5AF0-7D0A-5AF0-92344E24788C}"/>
              </a:ext>
            </a:extLst>
          </p:cNvPr>
          <p:cNvCxnSpPr>
            <a:cxnSpLocks/>
          </p:cNvCxnSpPr>
          <p:nvPr/>
        </p:nvCxnSpPr>
        <p:spPr>
          <a:xfrm flipH="1">
            <a:off x="3586000" y="2413034"/>
            <a:ext cx="36283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Conector recto de flecha 32">
            <a:extLst>
              <a:ext uri="{FF2B5EF4-FFF2-40B4-BE49-F238E27FC236}">
                <a16:creationId xmlns:a16="http://schemas.microsoft.com/office/drawing/2014/main" id="{AA728786-C8F3-C7BD-F355-3BD9A2E1A77F}"/>
              </a:ext>
            </a:extLst>
          </p:cNvPr>
          <p:cNvCxnSpPr>
            <a:cxnSpLocks/>
          </p:cNvCxnSpPr>
          <p:nvPr/>
        </p:nvCxnSpPr>
        <p:spPr>
          <a:xfrm flipH="1">
            <a:off x="3589078" y="4399363"/>
            <a:ext cx="35071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4" name="Gráfico 33" descr="Diana contorno">
            <a:extLst>
              <a:ext uri="{FF2B5EF4-FFF2-40B4-BE49-F238E27FC236}">
                <a16:creationId xmlns:a16="http://schemas.microsoft.com/office/drawing/2014/main" id="{BFF5C1B7-FA09-3694-1C98-C05A7FFF36F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848391" y="1278324"/>
            <a:ext cx="554493" cy="554493"/>
          </a:xfrm>
          <a:prstGeom prst="rect">
            <a:avLst/>
          </a:prstGeom>
        </p:spPr>
      </p:pic>
      <p:pic>
        <p:nvPicPr>
          <p:cNvPr id="35" name="Gráfico 34" descr="Trabajo remoto contorno">
            <a:extLst>
              <a:ext uri="{FF2B5EF4-FFF2-40B4-BE49-F238E27FC236}">
                <a16:creationId xmlns:a16="http://schemas.microsoft.com/office/drawing/2014/main" id="{7480B980-5661-8E7E-B531-DAFE784C602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432521" y="2174007"/>
            <a:ext cx="554493" cy="554493"/>
          </a:xfrm>
          <a:prstGeom prst="rect">
            <a:avLst/>
          </a:prstGeom>
        </p:spPr>
      </p:pic>
      <p:pic>
        <p:nvPicPr>
          <p:cNvPr id="36" name="Gráfico 35" descr="Grupo de personas contorno">
            <a:extLst>
              <a:ext uri="{FF2B5EF4-FFF2-40B4-BE49-F238E27FC236}">
                <a16:creationId xmlns:a16="http://schemas.microsoft.com/office/drawing/2014/main" id="{B835BA3C-0A54-DB38-0929-39D1C01B39E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894599" y="3151754"/>
            <a:ext cx="554493" cy="554493"/>
          </a:xfrm>
          <a:prstGeom prst="rect">
            <a:avLst/>
          </a:prstGeom>
        </p:spPr>
      </p:pic>
      <p:pic>
        <p:nvPicPr>
          <p:cNvPr id="37" name="Gráfico 36" descr="Cadena de bloques contorno">
            <a:extLst>
              <a:ext uri="{FF2B5EF4-FFF2-40B4-BE49-F238E27FC236}">
                <a16:creationId xmlns:a16="http://schemas.microsoft.com/office/drawing/2014/main" id="{632A9E6A-A64D-A149-1B60-F2B3F094E32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894599" y="5184894"/>
            <a:ext cx="554493" cy="554493"/>
          </a:xfrm>
          <a:prstGeom prst="rect">
            <a:avLst/>
          </a:prstGeom>
        </p:spPr>
      </p:pic>
      <p:pic>
        <p:nvPicPr>
          <p:cNvPr id="38" name="Gráfico 37" descr="Lista de comprobación contorno">
            <a:extLst>
              <a:ext uri="{FF2B5EF4-FFF2-40B4-BE49-F238E27FC236}">
                <a16:creationId xmlns:a16="http://schemas.microsoft.com/office/drawing/2014/main" id="{C7BF5C0E-ECF6-D5B0-5ACA-769225843A0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4450368" y="4275696"/>
            <a:ext cx="450292" cy="450292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1C0CB27D-24C7-BC2C-AD3E-1B770F9202A4}"/>
              </a:ext>
            </a:extLst>
          </p:cNvPr>
          <p:cNvSpPr/>
          <p:nvPr/>
        </p:nvSpPr>
        <p:spPr>
          <a:xfrm>
            <a:off x="6096000" y="2168588"/>
            <a:ext cx="5229525" cy="254903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" sz="1500" dirty="0">
                <a:solidFill>
                  <a:schemeClr val="tx1"/>
                </a:solidFill>
              </a:rPr>
              <a:t>El Comité esta integrado por tres (3) representantes titulares y dos (2) suplentes de El Crédito y tres (3) representantes  titulares y dos (2) suplentes del Sindicato de Trabajadores del Crédito Hipotecario Nacional de Guatemala.</a:t>
            </a:r>
          </a:p>
          <a:p>
            <a:pPr algn="just"/>
            <a:endParaRPr lang="es-ES" sz="1500" dirty="0">
              <a:solidFill>
                <a:schemeClr val="tx1"/>
              </a:solidFill>
            </a:endParaRPr>
          </a:p>
          <a:p>
            <a:pPr algn="just"/>
            <a:r>
              <a:rPr lang="es-ES" sz="1500" b="1" dirty="0">
                <a:solidFill>
                  <a:schemeClr val="tx1"/>
                </a:solidFill>
              </a:rPr>
              <a:t>Representantes de la Administración de El Crédito:</a:t>
            </a:r>
          </a:p>
          <a:p>
            <a:pPr marL="173279" indent="-173279" algn="just">
              <a:buFont typeface="Arial" panose="020B0604020202020204" pitchFamily="34" charset="0"/>
              <a:buChar char="•"/>
            </a:pPr>
            <a:r>
              <a:rPr lang="es-MX" sz="1500" dirty="0">
                <a:solidFill>
                  <a:schemeClr val="tx1"/>
                </a:solidFill>
              </a:rPr>
              <a:t>Gerencia de Asesoría Jurídica</a:t>
            </a:r>
          </a:p>
          <a:p>
            <a:pPr marL="173279" indent="-173279" algn="just">
              <a:buFont typeface="Arial" panose="020B0604020202020204" pitchFamily="34" charset="0"/>
              <a:buChar char="•"/>
            </a:pPr>
            <a:r>
              <a:rPr lang="es-MX" sz="1500" dirty="0">
                <a:solidFill>
                  <a:schemeClr val="tx1"/>
                </a:solidFill>
              </a:rPr>
              <a:t>Unidad Administrativa de Cumplimiento de Normativa</a:t>
            </a:r>
          </a:p>
          <a:p>
            <a:pPr marL="173279" indent="-173279" algn="just">
              <a:buFont typeface="Arial" panose="020B0604020202020204" pitchFamily="34" charset="0"/>
              <a:buChar char="•"/>
            </a:pPr>
            <a:r>
              <a:rPr lang="es-MX" sz="1500" dirty="0">
                <a:solidFill>
                  <a:schemeClr val="tx1"/>
                </a:solidFill>
              </a:rPr>
              <a:t>Gerencia de Recursos Humanos</a:t>
            </a:r>
          </a:p>
          <a:p>
            <a:pPr marL="173279" indent="-173279" algn="just">
              <a:buFont typeface="Arial" panose="020B0604020202020204" pitchFamily="34" charset="0"/>
              <a:buChar char="•"/>
            </a:pPr>
            <a:r>
              <a:rPr lang="es-MX" sz="1500" dirty="0">
                <a:solidFill>
                  <a:schemeClr val="tx1"/>
                </a:solidFill>
              </a:rPr>
              <a:t>Gerencia de Cumplimiento de Prevención de LD/FT</a:t>
            </a:r>
          </a:p>
          <a:p>
            <a:pPr marL="173279" indent="-173279" algn="just">
              <a:buFont typeface="Arial" panose="020B0604020202020204" pitchFamily="34" charset="0"/>
              <a:buChar char="•"/>
            </a:pPr>
            <a:r>
              <a:rPr lang="es-MX" sz="1500" dirty="0">
                <a:solidFill>
                  <a:schemeClr val="tx1"/>
                </a:solidFill>
              </a:rPr>
              <a:t>Gerencia de Administración de Riesgos </a:t>
            </a:r>
          </a:p>
        </p:txBody>
      </p:sp>
      <p:cxnSp>
        <p:nvCxnSpPr>
          <p:cNvPr id="42" name="Conector recto de flecha 29">
            <a:extLst>
              <a:ext uri="{FF2B5EF4-FFF2-40B4-BE49-F238E27FC236}">
                <a16:creationId xmlns:a16="http://schemas.microsoft.com/office/drawing/2014/main" id="{B6569BC4-6E72-53ED-836A-9BC85C6DAD30}"/>
              </a:ext>
            </a:extLst>
          </p:cNvPr>
          <p:cNvCxnSpPr>
            <a:cxnSpLocks/>
          </p:cNvCxnSpPr>
          <p:nvPr/>
        </p:nvCxnSpPr>
        <p:spPr>
          <a:xfrm>
            <a:off x="5918663" y="5401294"/>
            <a:ext cx="18543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object 16">
            <a:extLst>
              <a:ext uri="{FF2B5EF4-FFF2-40B4-BE49-F238E27FC236}">
                <a16:creationId xmlns:a16="http://schemas.microsoft.com/office/drawing/2014/main" id="{8B232B6D-ECE7-071F-15C7-0ADE0E637583}"/>
              </a:ext>
            </a:extLst>
          </p:cNvPr>
          <p:cNvSpPr txBox="1"/>
          <p:nvPr/>
        </p:nvSpPr>
        <p:spPr>
          <a:xfrm>
            <a:off x="8647993" y="6497020"/>
            <a:ext cx="2656598" cy="29835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6600"/>
              </a:lnSpc>
              <a:spcBef>
                <a:spcPts val="95"/>
              </a:spcBef>
            </a:pPr>
            <a:r>
              <a:rPr lang="es-ES" b="1" dirty="0">
                <a:latin typeface="Red Hat Display" pitchFamily="2" charset="0"/>
                <a:cs typeface="Microsoft Sans Serif"/>
              </a:rPr>
              <a:t>#CHNContraElSoborno</a:t>
            </a:r>
            <a:endParaRPr b="1" dirty="0">
              <a:latin typeface="Red Hat Display" pitchFamily="2" charset="0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36048483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428" y="5550562"/>
            <a:ext cx="1390468" cy="1307294"/>
          </a:xfrm>
          <a:custGeom>
            <a:avLst/>
            <a:gdLst/>
            <a:ahLst/>
            <a:cxnLst/>
            <a:rect l="l" t="t" r="r" b="b"/>
            <a:pathLst>
              <a:path w="2292985" h="2155825">
                <a:moveTo>
                  <a:pt x="2292547" y="0"/>
                </a:moveTo>
                <a:lnTo>
                  <a:pt x="0" y="0"/>
                </a:lnTo>
                <a:lnTo>
                  <a:pt x="0" y="1670472"/>
                </a:lnTo>
                <a:lnTo>
                  <a:pt x="93934" y="2155274"/>
                </a:lnTo>
                <a:lnTo>
                  <a:pt x="855565" y="2155274"/>
                </a:lnTo>
                <a:lnTo>
                  <a:pt x="629938" y="1499273"/>
                </a:lnTo>
                <a:lnTo>
                  <a:pt x="1968641" y="878570"/>
                </a:lnTo>
                <a:lnTo>
                  <a:pt x="2292547" y="0"/>
                </a:lnTo>
                <a:close/>
              </a:path>
            </a:pathLst>
          </a:custGeom>
          <a:solidFill>
            <a:srgbClr val="041C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41182" y="5563207"/>
            <a:ext cx="648449" cy="1294587"/>
          </a:xfrm>
          <a:custGeom>
            <a:avLst/>
            <a:gdLst/>
            <a:ahLst/>
            <a:cxnLst/>
            <a:rect l="l" t="t" r="r" b="b"/>
            <a:pathLst>
              <a:path w="1069339" h="2134870">
                <a:moveTo>
                  <a:pt x="384805" y="0"/>
                </a:moveTo>
                <a:lnTo>
                  <a:pt x="154037" y="0"/>
                </a:lnTo>
                <a:lnTo>
                  <a:pt x="0" y="2134416"/>
                </a:lnTo>
                <a:lnTo>
                  <a:pt x="1003938" y="2134416"/>
                </a:lnTo>
                <a:lnTo>
                  <a:pt x="1068752" y="1783537"/>
                </a:lnTo>
                <a:lnTo>
                  <a:pt x="384805" y="0"/>
                </a:lnTo>
                <a:close/>
              </a:path>
            </a:pathLst>
          </a:custGeom>
          <a:solidFill>
            <a:srgbClr val="041C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727100" y="5544235"/>
            <a:ext cx="933782" cy="1313455"/>
          </a:xfrm>
          <a:custGeom>
            <a:avLst/>
            <a:gdLst/>
            <a:ahLst/>
            <a:cxnLst/>
            <a:rect l="l" t="t" r="r" b="b"/>
            <a:pathLst>
              <a:path w="1539875" h="2165984">
                <a:moveTo>
                  <a:pt x="1539565" y="0"/>
                </a:moveTo>
                <a:lnTo>
                  <a:pt x="1037036" y="0"/>
                </a:lnTo>
                <a:lnTo>
                  <a:pt x="0" y="1440186"/>
                </a:lnTo>
                <a:lnTo>
                  <a:pt x="0" y="1973290"/>
                </a:lnTo>
                <a:lnTo>
                  <a:pt x="60542" y="2165703"/>
                </a:lnTo>
                <a:lnTo>
                  <a:pt x="1197722" y="2165703"/>
                </a:lnTo>
                <a:lnTo>
                  <a:pt x="1539565" y="0"/>
                </a:lnTo>
                <a:close/>
              </a:path>
            </a:pathLst>
          </a:custGeom>
          <a:solidFill>
            <a:srgbClr val="041C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081274" y="5554353"/>
            <a:ext cx="316523" cy="1303444"/>
          </a:xfrm>
          <a:custGeom>
            <a:avLst/>
            <a:gdLst/>
            <a:ahLst/>
            <a:cxnLst/>
            <a:rect l="l" t="t" r="r" b="b"/>
            <a:pathLst>
              <a:path w="521970" h="2149475">
                <a:moveTo>
                  <a:pt x="350994" y="0"/>
                </a:moveTo>
                <a:lnTo>
                  <a:pt x="0" y="4177"/>
                </a:lnTo>
                <a:lnTo>
                  <a:pt x="26030" y="2149013"/>
                </a:lnTo>
                <a:lnTo>
                  <a:pt x="521764" y="2149013"/>
                </a:lnTo>
                <a:lnTo>
                  <a:pt x="350994" y="0"/>
                </a:lnTo>
                <a:close/>
              </a:path>
            </a:pathLst>
          </a:custGeom>
          <a:solidFill>
            <a:srgbClr val="041C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470725" y="5563207"/>
            <a:ext cx="805940" cy="1294587"/>
          </a:xfrm>
          <a:custGeom>
            <a:avLst/>
            <a:gdLst/>
            <a:ahLst/>
            <a:cxnLst/>
            <a:rect l="l" t="t" r="r" b="b"/>
            <a:pathLst>
              <a:path w="1329054" h="2134870">
                <a:moveTo>
                  <a:pt x="553972" y="0"/>
                </a:moveTo>
                <a:lnTo>
                  <a:pt x="0" y="0"/>
                </a:lnTo>
                <a:lnTo>
                  <a:pt x="390878" y="2134416"/>
                </a:lnTo>
                <a:lnTo>
                  <a:pt x="1328985" y="2134416"/>
                </a:lnTo>
                <a:lnTo>
                  <a:pt x="553972" y="0"/>
                </a:lnTo>
                <a:close/>
              </a:path>
            </a:pathLst>
          </a:custGeom>
          <a:solidFill>
            <a:srgbClr val="041C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656795" y="5555202"/>
            <a:ext cx="307667" cy="1302673"/>
          </a:xfrm>
          <a:custGeom>
            <a:avLst/>
            <a:gdLst/>
            <a:ahLst/>
            <a:cxnLst/>
            <a:rect l="l" t="t" r="r" b="b"/>
            <a:pathLst>
              <a:path w="507365" h="2148204">
                <a:moveTo>
                  <a:pt x="341979" y="0"/>
                </a:moveTo>
                <a:lnTo>
                  <a:pt x="0" y="0"/>
                </a:lnTo>
                <a:lnTo>
                  <a:pt x="3382" y="2147620"/>
                </a:lnTo>
                <a:lnTo>
                  <a:pt x="506926" y="2147620"/>
                </a:lnTo>
                <a:lnTo>
                  <a:pt x="341979" y="0"/>
                </a:lnTo>
                <a:close/>
              </a:path>
            </a:pathLst>
          </a:custGeom>
          <a:solidFill>
            <a:srgbClr val="041C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230250" y="5550562"/>
            <a:ext cx="1586851" cy="1307294"/>
          </a:xfrm>
          <a:custGeom>
            <a:avLst/>
            <a:gdLst/>
            <a:ahLst/>
            <a:cxnLst/>
            <a:rect l="l" t="t" r="r" b="b"/>
            <a:pathLst>
              <a:path w="2616834" h="2155825">
                <a:moveTo>
                  <a:pt x="2616234" y="0"/>
                </a:moveTo>
                <a:lnTo>
                  <a:pt x="0" y="0"/>
                </a:lnTo>
                <a:lnTo>
                  <a:pt x="417631" y="2155274"/>
                </a:lnTo>
                <a:lnTo>
                  <a:pt x="1179241" y="2155274"/>
                </a:lnTo>
                <a:lnTo>
                  <a:pt x="953635" y="1499273"/>
                </a:lnTo>
                <a:lnTo>
                  <a:pt x="2292328" y="878570"/>
                </a:lnTo>
                <a:lnTo>
                  <a:pt x="2616234" y="0"/>
                </a:lnTo>
                <a:close/>
              </a:path>
            </a:pathLst>
          </a:custGeom>
          <a:solidFill>
            <a:srgbClr val="041C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367288" y="5563207"/>
            <a:ext cx="648449" cy="1294587"/>
          </a:xfrm>
          <a:custGeom>
            <a:avLst/>
            <a:gdLst/>
            <a:ahLst/>
            <a:cxnLst/>
            <a:rect l="l" t="t" r="r" b="b"/>
            <a:pathLst>
              <a:path w="1069340" h="2134870">
                <a:moveTo>
                  <a:pt x="384794" y="0"/>
                </a:moveTo>
                <a:lnTo>
                  <a:pt x="154037" y="0"/>
                </a:lnTo>
                <a:lnTo>
                  <a:pt x="0" y="2134416"/>
                </a:lnTo>
                <a:lnTo>
                  <a:pt x="1003938" y="2134416"/>
                </a:lnTo>
                <a:lnTo>
                  <a:pt x="1068742" y="1783537"/>
                </a:lnTo>
                <a:lnTo>
                  <a:pt x="384794" y="0"/>
                </a:lnTo>
                <a:close/>
              </a:path>
            </a:pathLst>
          </a:custGeom>
          <a:solidFill>
            <a:srgbClr val="041C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153200" y="5544235"/>
            <a:ext cx="933782" cy="1313455"/>
          </a:xfrm>
          <a:custGeom>
            <a:avLst/>
            <a:gdLst/>
            <a:ahLst/>
            <a:cxnLst/>
            <a:rect l="l" t="t" r="r" b="b"/>
            <a:pathLst>
              <a:path w="1539875" h="2165984">
                <a:moveTo>
                  <a:pt x="1539576" y="0"/>
                </a:moveTo>
                <a:lnTo>
                  <a:pt x="1037046" y="0"/>
                </a:lnTo>
                <a:lnTo>
                  <a:pt x="0" y="1440186"/>
                </a:lnTo>
                <a:lnTo>
                  <a:pt x="0" y="1973290"/>
                </a:lnTo>
                <a:lnTo>
                  <a:pt x="60542" y="2165703"/>
                </a:lnTo>
                <a:lnTo>
                  <a:pt x="1197722" y="2165703"/>
                </a:lnTo>
                <a:lnTo>
                  <a:pt x="1539576" y="0"/>
                </a:lnTo>
                <a:close/>
              </a:path>
            </a:pathLst>
          </a:custGeom>
          <a:solidFill>
            <a:srgbClr val="041C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507375" y="5554353"/>
            <a:ext cx="316523" cy="1303444"/>
          </a:xfrm>
          <a:custGeom>
            <a:avLst/>
            <a:gdLst/>
            <a:ahLst/>
            <a:cxnLst/>
            <a:rect l="l" t="t" r="r" b="b"/>
            <a:pathLst>
              <a:path w="521969" h="2149475">
                <a:moveTo>
                  <a:pt x="351005" y="0"/>
                </a:moveTo>
                <a:lnTo>
                  <a:pt x="0" y="4177"/>
                </a:lnTo>
                <a:lnTo>
                  <a:pt x="26030" y="2149013"/>
                </a:lnTo>
                <a:lnTo>
                  <a:pt x="521764" y="2149013"/>
                </a:lnTo>
                <a:lnTo>
                  <a:pt x="351005" y="0"/>
                </a:lnTo>
                <a:close/>
              </a:path>
            </a:pathLst>
          </a:custGeom>
          <a:solidFill>
            <a:srgbClr val="041C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896831" y="5563207"/>
            <a:ext cx="805940" cy="1294587"/>
          </a:xfrm>
          <a:custGeom>
            <a:avLst/>
            <a:gdLst/>
            <a:ahLst/>
            <a:cxnLst/>
            <a:rect l="l" t="t" r="r" b="b"/>
            <a:pathLst>
              <a:path w="1329055" h="2134870">
                <a:moveTo>
                  <a:pt x="553972" y="0"/>
                </a:moveTo>
                <a:lnTo>
                  <a:pt x="0" y="0"/>
                </a:lnTo>
                <a:lnTo>
                  <a:pt x="390878" y="2134416"/>
                </a:lnTo>
                <a:lnTo>
                  <a:pt x="1328985" y="2134416"/>
                </a:lnTo>
                <a:lnTo>
                  <a:pt x="553972" y="0"/>
                </a:lnTo>
                <a:close/>
              </a:path>
            </a:pathLst>
          </a:custGeom>
          <a:solidFill>
            <a:srgbClr val="041C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2082901" y="5555202"/>
            <a:ext cx="108973" cy="1302673"/>
          </a:xfrm>
          <a:custGeom>
            <a:avLst/>
            <a:gdLst/>
            <a:ahLst/>
            <a:cxnLst/>
            <a:rect l="l" t="t" r="r" b="b"/>
            <a:pathLst>
              <a:path w="179705" h="2148204">
                <a:moveTo>
                  <a:pt x="179198" y="0"/>
                </a:moveTo>
                <a:lnTo>
                  <a:pt x="0" y="0"/>
                </a:lnTo>
                <a:lnTo>
                  <a:pt x="3371" y="2147620"/>
                </a:lnTo>
                <a:lnTo>
                  <a:pt x="179198" y="2147620"/>
                </a:lnTo>
                <a:lnTo>
                  <a:pt x="179198" y="0"/>
                </a:lnTo>
                <a:close/>
              </a:path>
            </a:pathLst>
          </a:custGeom>
          <a:solidFill>
            <a:srgbClr val="041C3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87400" y="3639005"/>
            <a:ext cx="108914" cy="117092"/>
          </a:xfrm>
          <a:prstGeom prst="rect">
            <a:avLst/>
          </a:prstGeom>
        </p:spPr>
      </p:pic>
      <p:sp>
        <p:nvSpPr>
          <p:cNvPr id="20" name="object 20"/>
          <p:cNvSpPr/>
          <p:nvPr/>
        </p:nvSpPr>
        <p:spPr>
          <a:xfrm>
            <a:off x="4550282" y="3641944"/>
            <a:ext cx="61225" cy="111669"/>
          </a:xfrm>
          <a:custGeom>
            <a:avLst/>
            <a:gdLst/>
            <a:ahLst/>
            <a:cxnLst/>
            <a:rect l="l" t="t" r="r" b="b"/>
            <a:pathLst>
              <a:path w="100965" h="184150">
                <a:moveTo>
                  <a:pt x="100660" y="0"/>
                </a:moveTo>
                <a:lnTo>
                  <a:pt x="0" y="0"/>
                </a:lnTo>
                <a:lnTo>
                  <a:pt x="0" y="17780"/>
                </a:lnTo>
                <a:lnTo>
                  <a:pt x="40957" y="17780"/>
                </a:lnTo>
                <a:lnTo>
                  <a:pt x="40957" y="184150"/>
                </a:lnTo>
                <a:lnTo>
                  <a:pt x="59690" y="184150"/>
                </a:lnTo>
                <a:lnTo>
                  <a:pt x="59690" y="17780"/>
                </a:lnTo>
                <a:lnTo>
                  <a:pt x="100660" y="17780"/>
                </a:lnTo>
                <a:lnTo>
                  <a:pt x="100660" y="0"/>
                </a:lnTo>
                <a:close/>
              </a:path>
            </a:pathLst>
          </a:custGeom>
          <a:solidFill>
            <a:srgbClr val="F0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651109" y="3641805"/>
            <a:ext cx="11167" cy="111669"/>
          </a:xfrm>
          <a:custGeom>
            <a:avLst/>
            <a:gdLst/>
            <a:ahLst/>
            <a:cxnLst/>
            <a:rect l="l" t="t" r="r" b="b"/>
            <a:pathLst>
              <a:path w="18415" h="184150">
                <a:moveTo>
                  <a:pt x="18376" y="0"/>
                </a:moveTo>
                <a:lnTo>
                  <a:pt x="0" y="0"/>
                </a:lnTo>
                <a:lnTo>
                  <a:pt x="0" y="183847"/>
                </a:lnTo>
                <a:lnTo>
                  <a:pt x="18376" y="183847"/>
                </a:lnTo>
                <a:lnTo>
                  <a:pt x="18376" y="0"/>
                </a:lnTo>
                <a:close/>
              </a:path>
            </a:pathLst>
          </a:custGeom>
          <a:solidFill>
            <a:srgbClr val="F0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6" name="object 3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04750" y="3639005"/>
            <a:ext cx="108914" cy="117092"/>
          </a:xfrm>
          <a:prstGeom prst="rect">
            <a:avLst/>
          </a:prstGeom>
        </p:spPr>
      </p:pic>
      <p:sp>
        <p:nvSpPr>
          <p:cNvPr id="23" name="object 15"/>
          <p:cNvSpPr txBox="1"/>
          <p:nvPr/>
        </p:nvSpPr>
        <p:spPr>
          <a:xfrm>
            <a:off x="412447" y="180556"/>
            <a:ext cx="11367106" cy="681183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 algn="ctr">
              <a:spcBef>
                <a:spcPts val="73"/>
              </a:spcBef>
            </a:pPr>
            <a:r>
              <a:rPr lang="es-ES" sz="4366" b="1" spc="-76" dirty="0">
                <a:solidFill>
                  <a:srgbClr val="3F3F42"/>
                </a:solidFill>
                <a:latin typeface="Red Hat Display" pitchFamily="2" charset="0"/>
                <a:cs typeface="Lucida Sans Unicode"/>
              </a:rPr>
              <a:t>TRAZABILIDAD DE LAS DENUNCIAS</a:t>
            </a:r>
            <a:endParaRPr sz="4366" b="1" dirty="0">
              <a:latin typeface="Red Hat Display" pitchFamily="2" charset="0"/>
              <a:cs typeface="Lucida Sans Unicode"/>
            </a:endParaRPr>
          </a:p>
        </p:txBody>
      </p:sp>
      <p:graphicFrame>
        <p:nvGraphicFramePr>
          <p:cNvPr id="24" name="23 Diagrama"/>
          <p:cNvGraphicFramePr/>
          <p:nvPr>
            <p:extLst>
              <p:ext uri="{D42A27DB-BD31-4B8C-83A1-F6EECF244321}">
                <p14:modId xmlns:p14="http://schemas.microsoft.com/office/powerpoint/2010/main" val="1041916698"/>
              </p:ext>
            </p:extLst>
          </p:nvPr>
        </p:nvGraphicFramePr>
        <p:xfrm>
          <a:off x="181409" y="1072405"/>
          <a:ext cx="11901492" cy="43486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6" name="Imagen 15">
            <a:extLst>
              <a:ext uri="{FF2B5EF4-FFF2-40B4-BE49-F238E27FC236}">
                <a16:creationId xmlns:a16="http://schemas.microsoft.com/office/drawing/2014/main" id="{986636F6-DB1B-582D-3E52-CC62E993AA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081" y="4663322"/>
            <a:ext cx="1355020" cy="891235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59C68D3B-835C-A9FA-514C-B304D4E052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6108" y="3260046"/>
            <a:ext cx="2222115" cy="1253535"/>
          </a:xfrm>
          <a:prstGeom prst="rect">
            <a:avLst/>
          </a:prstGeom>
        </p:spPr>
      </p:pic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6DE1C3C0-7D37-AC5E-195B-24E440AAE25A}"/>
              </a:ext>
            </a:extLst>
          </p:cNvPr>
          <p:cNvCxnSpPr>
            <a:cxnSpLocks/>
          </p:cNvCxnSpPr>
          <p:nvPr/>
        </p:nvCxnSpPr>
        <p:spPr>
          <a:xfrm>
            <a:off x="1475225" y="3105546"/>
            <a:ext cx="0" cy="5946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1ABC7C56-F132-FB00-9FF2-6DB5C56324A9}"/>
              </a:ext>
            </a:extLst>
          </p:cNvPr>
          <p:cNvCxnSpPr>
            <a:cxnSpLocks/>
          </p:cNvCxnSpPr>
          <p:nvPr/>
        </p:nvCxnSpPr>
        <p:spPr>
          <a:xfrm>
            <a:off x="2029719" y="4341844"/>
            <a:ext cx="69738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ED21F3AD-062C-8099-102D-6FF41708EEEB}"/>
              </a:ext>
            </a:extLst>
          </p:cNvPr>
          <p:cNvCxnSpPr>
            <a:cxnSpLocks/>
          </p:cNvCxnSpPr>
          <p:nvPr/>
        </p:nvCxnSpPr>
        <p:spPr>
          <a:xfrm flipV="1">
            <a:off x="2399380" y="4374765"/>
            <a:ext cx="0" cy="2885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7" name="Imagen 36">
            <a:extLst>
              <a:ext uri="{FF2B5EF4-FFF2-40B4-BE49-F238E27FC236}">
                <a16:creationId xmlns:a16="http://schemas.microsoft.com/office/drawing/2014/main" id="{E96BF1AB-C09A-8AAF-9442-3F40607FA06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14838" y="2504845"/>
            <a:ext cx="439035" cy="107029"/>
          </a:xfrm>
          <a:prstGeom prst="rect">
            <a:avLst/>
          </a:prstGeom>
        </p:spPr>
      </p:pic>
      <p:pic>
        <p:nvPicPr>
          <p:cNvPr id="2" name="Picture 2" descr="ISO-37001: Requisitos y pautas para su implantación - Sustant">
            <a:extLst>
              <a:ext uri="{FF2B5EF4-FFF2-40B4-BE49-F238E27FC236}">
                <a16:creationId xmlns:a16="http://schemas.microsoft.com/office/drawing/2014/main" id="{8D32A559-BD36-E5AC-91E4-10692DF70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1815" y="29121"/>
            <a:ext cx="1104181" cy="743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agen 29">
            <a:extLst>
              <a:ext uri="{FF2B5EF4-FFF2-40B4-BE49-F238E27FC236}">
                <a16:creationId xmlns:a16="http://schemas.microsoft.com/office/drawing/2014/main" id="{7B0407FD-4146-3DB7-EE0D-3C7CDE24DA04}"/>
              </a:ext>
            </a:extLst>
          </p:cNvPr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4" y="0"/>
            <a:ext cx="1267957" cy="1076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5" name="Group 36">
            <a:extLst>
              <a:ext uri="{FF2B5EF4-FFF2-40B4-BE49-F238E27FC236}">
                <a16:creationId xmlns:a16="http://schemas.microsoft.com/office/drawing/2014/main" id="{1082D7E3-65AA-5C0E-8108-F66804CF1A3E}"/>
              </a:ext>
            </a:extLst>
          </p:cNvPr>
          <p:cNvGrpSpPr>
            <a:grpSpLocks/>
          </p:cNvGrpSpPr>
          <p:nvPr/>
        </p:nvGrpSpPr>
        <p:grpSpPr bwMode="auto">
          <a:xfrm>
            <a:off x="10086982" y="5300714"/>
            <a:ext cx="2012950" cy="200025"/>
            <a:chOff x="619918" y="6155987"/>
            <a:chExt cx="2012157" cy="200055"/>
          </a:xfrm>
          <a:solidFill>
            <a:srgbClr val="062159"/>
          </a:solidFill>
        </p:grpSpPr>
        <p:sp>
          <p:nvSpPr>
            <p:cNvPr id="26" name="Rectangle 37">
              <a:extLst>
                <a:ext uri="{FF2B5EF4-FFF2-40B4-BE49-F238E27FC236}">
                  <a16:creationId xmlns:a16="http://schemas.microsoft.com/office/drawing/2014/main" id="{F87DEEB8-D0C2-0402-97D5-090F54F116CE}"/>
                </a:ext>
              </a:extLst>
            </p:cNvPr>
            <p:cNvSpPr/>
            <p:nvPr/>
          </p:nvSpPr>
          <p:spPr>
            <a:xfrm>
              <a:off x="851602" y="6181391"/>
              <a:ext cx="1780473" cy="1651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D"/>
            </a:p>
          </p:txBody>
        </p:sp>
        <p:sp>
          <p:nvSpPr>
            <p:cNvPr id="27" name="Rectangle 38">
              <a:extLst>
                <a:ext uri="{FF2B5EF4-FFF2-40B4-BE49-F238E27FC236}">
                  <a16:creationId xmlns:a16="http://schemas.microsoft.com/office/drawing/2014/main" id="{ED0244F0-25E7-AB5F-433C-D2D1DB57E61C}"/>
                </a:ext>
              </a:extLst>
            </p:cNvPr>
            <p:cNvSpPr/>
            <p:nvPr/>
          </p:nvSpPr>
          <p:spPr>
            <a:xfrm>
              <a:off x="619918" y="6181391"/>
              <a:ext cx="53954" cy="1651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D"/>
            </a:p>
          </p:txBody>
        </p:sp>
        <p:sp>
          <p:nvSpPr>
            <p:cNvPr id="28" name="Rectangle 39">
              <a:extLst>
                <a:ext uri="{FF2B5EF4-FFF2-40B4-BE49-F238E27FC236}">
                  <a16:creationId xmlns:a16="http://schemas.microsoft.com/office/drawing/2014/main" id="{1161CA24-F8C3-DAC5-7F1C-EDD3CC430FBA}"/>
                </a:ext>
              </a:extLst>
            </p:cNvPr>
            <p:cNvSpPr/>
            <p:nvPr/>
          </p:nvSpPr>
          <p:spPr>
            <a:xfrm>
              <a:off x="694501" y="6181391"/>
              <a:ext cx="53954" cy="1651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D"/>
            </a:p>
          </p:txBody>
        </p:sp>
        <p:sp>
          <p:nvSpPr>
            <p:cNvPr id="29" name="Rectangle 40">
              <a:extLst>
                <a:ext uri="{FF2B5EF4-FFF2-40B4-BE49-F238E27FC236}">
                  <a16:creationId xmlns:a16="http://schemas.microsoft.com/office/drawing/2014/main" id="{9739D03B-F19B-734D-2E0B-899DBBC12632}"/>
                </a:ext>
              </a:extLst>
            </p:cNvPr>
            <p:cNvSpPr/>
            <p:nvPr/>
          </p:nvSpPr>
          <p:spPr>
            <a:xfrm>
              <a:off x="769084" y="6181391"/>
              <a:ext cx="53954" cy="1651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D"/>
            </a:p>
          </p:txBody>
        </p:sp>
        <p:sp>
          <p:nvSpPr>
            <p:cNvPr id="30" name="TextBox 41">
              <a:extLst>
                <a:ext uri="{FF2B5EF4-FFF2-40B4-BE49-F238E27FC236}">
                  <a16:creationId xmlns:a16="http://schemas.microsoft.com/office/drawing/2014/main" id="{34911A1C-5C5A-5658-59C9-D57D4089ACBD}"/>
                </a:ext>
              </a:extLst>
            </p:cNvPr>
            <p:cNvSpPr txBox="1"/>
            <p:nvPr/>
          </p:nvSpPr>
          <p:spPr>
            <a:xfrm>
              <a:off x="851602" y="6155987"/>
              <a:ext cx="1780473" cy="200055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700" b="1" spc="100" dirty="0">
                  <a:solidFill>
                    <a:srgbClr val="FFA300"/>
                  </a:solidFill>
                  <a:latin typeface="Montserrat" panose="00000500000000000000" pitchFamily="2" charset="0"/>
                  <a:cs typeface="Poppins Black" panose="00000A00000000000000" pitchFamily="2" charset="0"/>
                </a:rPr>
                <a:t>#</a:t>
              </a:r>
              <a:r>
                <a:rPr lang="es-GT" sz="700" b="1" spc="100" dirty="0">
                  <a:solidFill>
                    <a:srgbClr val="FFA300"/>
                  </a:solidFill>
                  <a:latin typeface="Montserrat" panose="00000500000000000000" pitchFamily="2" charset="0"/>
                  <a:cs typeface="Poppins Black" panose="00000A00000000000000" pitchFamily="2" charset="0"/>
                </a:rPr>
                <a:t>CHNContraelSoborno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92309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428" y="5550562"/>
            <a:ext cx="1390468" cy="1307294"/>
          </a:xfrm>
          <a:custGeom>
            <a:avLst/>
            <a:gdLst/>
            <a:ahLst/>
            <a:cxnLst/>
            <a:rect l="l" t="t" r="r" b="b"/>
            <a:pathLst>
              <a:path w="2292985" h="2155825">
                <a:moveTo>
                  <a:pt x="2292547" y="0"/>
                </a:moveTo>
                <a:lnTo>
                  <a:pt x="0" y="0"/>
                </a:lnTo>
                <a:lnTo>
                  <a:pt x="0" y="1670472"/>
                </a:lnTo>
                <a:lnTo>
                  <a:pt x="93934" y="2155274"/>
                </a:lnTo>
                <a:lnTo>
                  <a:pt x="855565" y="2155274"/>
                </a:lnTo>
                <a:lnTo>
                  <a:pt x="629938" y="1499273"/>
                </a:lnTo>
                <a:lnTo>
                  <a:pt x="1968641" y="878570"/>
                </a:lnTo>
                <a:lnTo>
                  <a:pt x="2292547" y="0"/>
                </a:lnTo>
                <a:close/>
              </a:path>
            </a:pathLst>
          </a:custGeom>
          <a:solidFill>
            <a:srgbClr val="041C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41182" y="5563207"/>
            <a:ext cx="648449" cy="1294587"/>
          </a:xfrm>
          <a:custGeom>
            <a:avLst/>
            <a:gdLst/>
            <a:ahLst/>
            <a:cxnLst/>
            <a:rect l="l" t="t" r="r" b="b"/>
            <a:pathLst>
              <a:path w="1069339" h="2134870">
                <a:moveTo>
                  <a:pt x="384805" y="0"/>
                </a:moveTo>
                <a:lnTo>
                  <a:pt x="154037" y="0"/>
                </a:lnTo>
                <a:lnTo>
                  <a:pt x="0" y="2134416"/>
                </a:lnTo>
                <a:lnTo>
                  <a:pt x="1003938" y="2134416"/>
                </a:lnTo>
                <a:lnTo>
                  <a:pt x="1068752" y="1783537"/>
                </a:lnTo>
                <a:lnTo>
                  <a:pt x="384805" y="0"/>
                </a:lnTo>
                <a:close/>
              </a:path>
            </a:pathLst>
          </a:custGeom>
          <a:solidFill>
            <a:srgbClr val="041C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727100" y="5544235"/>
            <a:ext cx="933782" cy="1313455"/>
          </a:xfrm>
          <a:custGeom>
            <a:avLst/>
            <a:gdLst/>
            <a:ahLst/>
            <a:cxnLst/>
            <a:rect l="l" t="t" r="r" b="b"/>
            <a:pathLst>
              <a:path w="1539875" h="2165984">
                <a:moveTo>
                  <a:pt x="1539565" y="0"/>
                </a:moveTo>
                <a:lnTo>
                  <a:pt x="1037036" y="0"/>
                </a:lnTo>
                <a:lnTo>
                  <a:pt x="0" y="1440186"/>
                </a:lnTo>
                <a:lnTo>
                  <a:pt x="0" y="1973290"/>
                </a:lnTo>
                <a:lnTo>
                  <a:pt x="60542" y="2165703"/>
                </a:lnTo>
                <a:lnTo>
                  <a:pt x="1197722" y="2165703"/>
                </a:lnTo>
                <a:lnTo>
                  <a:pt x="1539565" y="0"/>
                </a:lnTo>
                <a:close/>
              </a:path>
            </a:pathLst>
          </a:custGeom>
          <a:solidFill>
            <a:srgbClr val="041C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081274" y="5554353"/>
            <a:ext cx="316523" cy="1303444"/>
          </a:xfrm>
          <a:custGeom>
            <a:avLst/>
            <a:gdLst/>
            <a:ahLst/>
            <a:cxnLst/>
            <a:rect l="l" t="t" r="r" b="b"/>
            <a:pathLst>
              <a:path w="521970" h="2149475">
                <a:moveTo>
                  <a:pt x="350994" y="0"/>
                </a:moveTo>
                <a:lnTo>
                  <a:pt x="0" y="4177"/>
                </a:lnTo>
                <a:lnTo>
                  <a:pt x="26030" y="2149013"/>
                </a:lnTo>
                <a:lnTo>
                  <a:pt x="521764" y="2149013"/>
                </a:lnTo>
                <a:lnTo>
                  <a:pt x="350994" y="0"/>
                </a:lnTo>
                <a:close/>
              </a:path>
            </a:pathLst>
          </a:custGeom>
          <a:solidFill>
            <a:srgbClr val="041C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470725" y="5563207"/>
            <a:ext cx="805940" cy="1294587"/>
          </a:xfrm>
          <a:custGeom>
            <a:avLst/>
            <a:gdLst/>
            <a:ahLst/>
            <a:cxnLst/>
            <a:rect l="l" t="t" r="r" b="b"/>
            <a:pathLst>
              <a:path w="1329054" h="2134870">
                <a:moveTo>
                  <a:pt x="553972" y="0"/>
                </a:moveTo>
                <a:lnTo>
                  <a:pt x="0" y="0"/>
                </a:lnTo>
                <a:lnTo>
                  <a:pt x="390878" y="2134416"/>
                </a:lnTo>
                <a:lnTo>
                  <a:pt x="1328985" y="2134416"/>
                </a:lnTo>
                <a:lnTo>
                  <a:pt x="553972" y="0"/>
                </a:lnTo>
                <a:close/>
              </a:path>
            </a:pathLst>
          </a:custGeom>
          <a:solidFill>
            <a:srgbClr val="041C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656795" y="5555202"/>
            <a:ext cx="307667" cy="1302673"/>
          </a:xfrm>
          <a:custGeom>
            <a:avLst/>
            <a:gdLst/>
            <a:ahLst/>
            <a:cxnLst/>
            <a:rect l="l" t="t" r="r" b="b"/>
            <a:pathLst>
              <a:path w="507365" h="2148204">
                <a:moveTo>
                  <a:pt x="341979" y="0"/>
                </a:moveTo>
                <a:lnTo>
                  <a:pt x="0" y="0"/>
                </a:lnTo>
                <a:lnTo>
                  <a:pt x="3382" y="2147620"/>
                </a:lnTo>
                <a:lnTo>
                  <a:pt x="506926" y="2147620"/>
                </a:lnTo>
                <a:lnTo>
                  <a:pt x="341979" y="0"/>
                </a:lnTo>
                <a:close/>
              </a:path>
            </a:pathLst>
          </a:custGeom>
          <a:solidFill>
            <a:srgbClr val="041C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230250" y="5550562"/>
            <a:ext cx="1586851" cy="1307294"/>
          </a:xfrm>
          <a:custGeom>
            <a:avLst/>
            <a:gdLst/>
            <a:ahLst/>
            <a:cxnLst/>
            <a:rect l="l" t="t" r="r" b="b"/>
            <a:pathLst>
              <a:path w="2616834" h="2155825">
                <a:moveTo>
                  <a:pt x="2616234" y="0"/>
                </a:moveTo>
                <a:lnTo>
                  <a:pt x="0" y="0"/>
                </a:lnTo>
                <a:lnTo>
                  <a:pt x="417631" y="2155274"/>
                </a:lnTo>
                <a:lnTo>
                  <a:pt x="1179241" y="2155274"/>
                </a:lnTo>
                <a:lnTo>
                  <a:pt x="953635" y="1499273"/>
                </a:lnTo>
                <a:lnTo>
                  <a:pt x="2292328" y="878570"/>
                </a:lnTo>
                <a:lnTo>
                  <a:pt x="2616234" y="0"/>
                </a:lnTo>
                <a:close/>
              </a:path>
            </a:pathLst>
          </a:custGeom>
          <a:solidFill>
            <a:srgbClr val="041C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367288" y="5563207"/>
            <a:ext cx="648449" cy="1294587"/>
          </a:xfrm>
          <a:custGeom>
            <a:avLst/>
            <a:gdLst/>
            <a:ahLst/>
            <a:cxnLst/>
            <a:rect l="l" t="t" r="r" b="b"/>
            <a:pathLst>
              <a:path w="1069340" h="2134870">
                <a:moveTo>
                  <a:pt x="384794" y="0"/>
                </a:moveTo>
                <a:lnTo>
                  <a:pt x="154037" y="0"/>
                </a:lnTo>
                <a:lnTo>
                  <a:pt x="0" y="2134416"/>
                </a:lnTo>
                <a:lnTo>
                  <a:pt x="1003938" y="2134416"/>
                </a:lnTo>
                <a:lnTo>
                  <a:pt x="1068742" y="1783537"/>
                </a:lnTo>
                <a:lnTo>
                  <a:pt x="384794" y="0"/>
                </a:lnTo>
                <a:close/>
              </a:path>
            </a:pathLst>
          </a:custGeom>
          <a:solidFill>
            <a:srgbClr val="041C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153200" y="5544235"/>
            <a:ext cx="933782" cy="1313455"/>
          </a:xfrm>
          <a:custGeom>
            <a:avLst/>
            <a:gdLst/>
            <a:ahLst/>
            <a:cxnLst/>
            <a:rect l="l" t="t" r="r" b="b"/>
            <a:pathLst>
              <a:path w="1539875" h="2165984">
                <a:moveTo>
                  <a:pt x="1539576" y="0"/>
                </a:moveTo>
                <a:lnTo>
                  <a:pt x="1037046" y="0"/>
                </a:lnTo>
                <a:lnTo>
                  <a:pt x="0" y="1440186"/>
                </a:lnTo>
                <a:lnTo>
                  <a:pt x="0" y="1973290"/>
                </a:lnTo>
                <a:lnTo>
                  <a:pt x="60542" y="2165703"/>
                </a:lnTo>
                <a:lnTo>
                  <a:pt x="1197722" y="2165703"/>
                </a:lnTo>
                <a:lnTo>
                  <a:pt x="1539576" y="0"/>
                </a:lnTo>
                <a:close/>
              </a:path>
            </a:pathLst>
          </a:custGeom>
          <a:solidFill>
            <a:srgbClr val="041C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507375" y="5554353"/>
            <a:ext cx="316523" cy="1303444"/>
          </a:xfrm>
          <a:custGeom>
            <a:avLst/>
            <a:gdLst/>
            <a:ahLst/>
            <a:cxnLst/>
            <a:rect l="l" t="t" r="r" b="b"/>
            <a:pathLst>
              <a:path w="521969" h="2149475">
                <a:moveTo>
                  <a:pt x="351005" y="0"/>
                </a:moveTo>
                <a:lnTo>
                  <a:pt x="0" y="4177"/>
                </a:lnTo>
                <a:lnTo>
                  <a:pt x="26030" y="2149013"/>
                </a:lnTo>
                <a:lnTo>
                  <a:pt x="521764" y="2149013"/>
                </a:lnTo>
                <a:lnTo>
                  <a:pt x="351005" y="0"/>
                </a:lnTo>
                <a:close/>
              </a:path>
            </a:pathLst>
          </a:custGeom>
          <a:solidFill>
            <a:srgbClr val="041C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896831" y="5563207"/>
            <a:ext cx="805940" cy="1294587"/>
          </a:xfrm>
          <a:custGeom>
            <a:avLst/>
            <a:gdLst/>
            <a:ahLst/>
            <a:cxnLst/>
            <a:rect l="l" t="t" r="r" b="b"/>
            <a:pathLst>
              <a:path w="1329055" h="2134870">
                <a:moveTo>
                  <a:pt x="553972" y="0"/>
                </a:moveTo>
                <a:lnTo>
                  <a:pt x="0" y="0"/>
                </a:lnTo>
                <a:lnTo>
                  <a:pt x="390878" y="2134416"/>
                </a:lnTo>
                <a:lnTo>
                  <a:pt x="1328985" y="2134416"/>
                </a:lnTo>
                <a:lnTo>
                  <a:pt x="553972" y="0"/>
                </a:lnTo>
                <a:close/>
              </a:path>
            </a:pathLst>
          </a:custGeom>
          <a:solidFill>
            <a:srgbClr val="041C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2082901" y="5555202"/>
            <a:ext cx="108973" cy="1302673"/>
          </a:xfrm>
          <a:custGeom>
            <a:avLst/>
            <a:gdLst/>
            <a:ahLst/>
            <a:cxnLst/>
            <a:rect l="l" t="t" r="r" b="b"/>
            <a:pathLst>
              <a:path w="179705" h="2148204">
                <a:moveTo>
                  <a:pt x="179198" y="0"/>
                </a:moveTo>
                <a:lnTo>
                  <a:pt x="0" y="0"/>
                </a:lnTo>
                <a:lnTo>
                  <a:pt x="3371" y="2147620"/>
                </a:lnTo>
                <a:lnTo>
                  <a:pt x="179198" y="2147620"/>
                </a:lnTo>
                <a:lnTo>
                  <a:pt x="179198" y="0"/>
                </a:lnTo>
                <a:close/>
              </a:path>
            </a:pathLst>
          </a:custGeom>
          <a:solidFill>
            <a:srgbClr val="041C3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87400" y="3639005"/>
            <a:ext cx="108914" cy="117092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02237" y="3641809"/>
            <a:ext cx="71267" cy="111485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078832" y="3609672"/>
            <a:ext cx="63838" cy="143620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244890" y="3641808"/>
            <a:ext cx="93833" cy="111485"/>
          </a:xfrm>
          <a:prstGeom prst="rect">
            <a:avLst/>
          </a:prstGeom>
        </p:spPr>
      </p:pic>
      <p:sp>
        <p:nvSpPr>
          <p:cNvPr id="19" name="object 19"/>
          <p:cNvSpPr/>
          <p:nvPr/>
        </p:nvSpPr>
        <p:spPr>
          <a:xfrm>
            <a:off x="4441700" y="3641805"/>
            <a:ext cx="11167" cy="111669"/>
          </a:xfrm>
          <a:custGeom>
            <a:avLst/>
            <a:gdLst/>
            <a:ahLst/>
            <a:cxnLst/>
            <a:rect l="l" t="t" r="r" b="b"/>
            <a:pathLst>
              <a:path w="18415" h="184150">
                <a:moveTo>
                  <a:pt x="18355" y="0"/>
                </a:moveTo>
                <a:lnTo>
                  <a:pt x="0" y="0"/>
                </a:lnTo>
                <a:lnTo>
                  <a:pt x="0" y="183847"/>
                </a:lnTo>
                <a:lnTo>
                  <a:pt x="18355" y="183847"/>
                </a:lnTo>
                <a:lnTo>
                  <a:pt x="18355" y="0"/>
                </a:lnTo>
                <a:close/>
              </a:path>
            </a:pathLst>
          </a:custGeom>
          <a:solidFill>
            <a:srgbClr val="F0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550282" y="3641944"/>
            <a:ext cx="61225" cy="111669"/>
          </a:xfrm>
          <a:custGeom>
            <a:avLst/>
            <a:gdLst/>
            <a:ahLst/>
            <a:cxnLst/>
            <a:rect l="l" t="t" r="r" b="b"/>
            <a:pathLst>
              <a:path w="100965" h="184150">
                <a:moveTo>
                  <a:pt x="100660" y="0"/>
                </a:moveTo>
                <a:lnTo>
                  <a:pt x="0" y="0"/>
                </a:lnTo>
                <a:lnTo>
                  <a:pt x="0" y="17780"/>
                </a:lnTo>
                <a:lnTo>
                  <a:pt x="40957" y="17780"/>
                </a:lnTo>
                <a:lnTo>
                  <a:pt x="40957" y="184150"/>
                </a:lnTo>
                <a:lnTo>
                  <a:pt x="59690" y="184150"/>
                </a:lnTo>
                <a:lnTo>
                  <a:pt x="59690" y="17780"/>
                </a:lnTo>
                <a:lnTo>
                  <a:pt x="100660" y="17780"/>
                </a:lnTo>
                <a:lnTo>
                  <a:pt x="100660" y="0"/>
                </a:lnTo>
                <a:close/>
              </a:path>
            </a:pathLst>
          </a:custGeom>
          <a:solidFill>
            <a:srgbClr val="F0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705446" y="3639000"/>
            <a:ext cx="117388" cy="117098"/>
          </a:xfrm>
          <a:prstGeom prst="rect">
            <a:avLst/>
          </a:prstGeom>
        </p:spPr>
      </p:pic>
      <p:sp>
        <p:nvSpPr>
          <p:cNvPr id="22" name="object 22"/>
          <p:cNvSpPr/>
          <p:nvPr/>
        </p:nvSpPr>
        <p:spPr>
          <a:xfrm>
            <a:off x="5053927" y="3699566"/>
            <a:ext cx="11167" cy="53909"/>
          </a:xfrm>
          <a:custGeom>
            <a:avLst/>
            <a:gdLst/>
            <a:ahLst/>
            <a:cxnLst/>
            <a:rect l="l" t="t" r="r" b="b"/>
            <a:pathLst>
              <a:path w="18415" h="88900">
                <a:moveTo>
                  <a:pt x="0" y="88900"/>
                </a:moveTo>
                <a:lnTo>
                  <a:pt x="18365" y="88900"/>
                </a:lnTo>
                <a:lnTo>
                  <a:pt x="18365" y="0"/>
                </a:lnTo>
                <a:lnTo>
                  <a:pt x="0" y="0"/>
                </a:lnTo>
                <a:lnTo>
                  <a:pt x="0" y="88900"/>
                </a:lnTo>
                <a:close/>
              </a:path>
            </a:pathLst>
          </a:custGeom>
          <a:solidFill>
            <a:srgbClr val="F0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053923" y="3641813"/>
            <a:ext cx="79323" cy="111669"/>
          </a:xfrm>
          <a:custGeom>
            <a:avLst/>
            <a:gdLst/>
            <a:ahLst/>
            <a:cxnLst/>
            <a:rect l="l" t="t" r="r" b="b"/>
            <a:pathLst>
              <a:path w="130809" h="184150">
                <a:moveTo>
                  <a:pt x="130263" y="0"/>
                </a:moveTo>
                <a:lnTo>
                  <a:pt x="111899" y="0"/>
                </a:lnTo>
                <a:lnTo>
                  <a:pt x="111899" y="77470"/>
                </a:lnTo>
                <a:lnTo>
                  <a:pt x="18364" y="77470"/>
                </a:lnTo>
                <a:lnTo>
                  <a:pt x="18364" y="0"/>
                </a:lnTo>
                <a:lnTo>
                  <a:pt x="0" y="0"/>
                </a:lnTo>
                <a:lnTo>
                  <a:pt x="0" y="77470"/>
                </a:lnTo>
                <a:lnTo>
                  <a:pt x="0" y="95250"/>
                </a:lnTo>
                <a:lnTo>
                  <a:pt x="111899" y="95250"/>
                </a:lnTo>
                <a:lnTo>
                  <a:pt x="111899" y="184150"/>
                </a:lnTo>
                <a:lnTo>
                  <a:pt x="130263" y="184150"/>
                </a:lnTo>
                <a:lnTo>
                  <a:pt x="130263" y="95250"/>
                </a:lnTo>
                <a:lnTo>
                  <a:pt x="130263" y="77470"/>
                </a:lnTo>
                <a:lnTo>
                  <a:pt x="130263" y="0"/>
                </a:lnTo>
                <a:close/>
              </a:path>
            </a:pathLst>
          </a:custGeom>
          <a:solidFill>
            <a:srgbClr val="F0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241420" y="3641805"/>
            <a:ext cx="11167" cy="111669"/>
          </a:xfrm>
          <a:custGeom>
            <a:avLst/>
            <a:gdLst/>
            <a:ahLst/>
            <a:cxnLst/>
            <a:rect l="l" t="t" r="r" b="b"/>
            <a:pathLst>
              <a:path w="18415" h="184150">
                <a:moveTo>
                  <a:pt x="18355" y="0"/>
                </a:moveTo>
                <a:lnTo>
                  <a:pt x="0" y="0"/>
                </a:lnTo>
                <a:lnTo>
                  <a:pt x="0" y="183847"/>
                </a:lnTo>
                <a:lnTo>
                  <a:pt x="18355" y="183847"/>
                </a:lnTo>
                <a:lnTo>
                  <a:pt x="18355" y="0"/>
                </a:lnTo>
                <a:close/>
              </a:path>
            </a:pathLst>
          </a:custGeom>
          <a:solidFill>
            <a:srgbClr val="F0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" name="object 2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360990" y="3641809"/>
            <a:ext cx="69591" cy="111485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530906" y="3639000"/>
            <a:ext cx="117388" cy="117098"/>
          </a:xfrm>
          <a:prstGeom prst="rect">
            <a:avLst/>
          </a:prstGeom>
        </p:spPr>
      </p:pic>
      <p:sp>
        <p:nvSpPr>
          <p:cNvPr id="27" name="object 27"/>
          <p:cNvSpPr/>
          <p:nvPr/>
        </p:nvSpPr>
        <p:spPr>
          <a:xfrm>
            <a:off x="5742557" y="3641944"/>
            <a:ext cx="61225" cy="111669"/>
          </a:xfrm>
          <a:custGeom>
            <a:avLst/>
            <a:gdLst/>
            <a:ahLst/>
            <a:cxnLst/>
            <a:rect l="l" t="t" r="r" b="b"/>
            <a:pathLst>
              <a:path w="100965" h="184150">
                <a:moveTo>
                  <a:pt x="100672" y="0"/>
                </a:moveTo>
                <a:lnTo>
                  <a:pt x="0" y="0"/>
                </a:lnTo>
                <a:lnTo>
                  <a:pt x="0" y="17780"/>
                </a:lnTo>
                <a:lnTo>
                  <a:pt x="40970" y="17780"/>
                </a:lnTo>
                <a:lnTo>
                  <a:pt x="40970" y="184150"/>
                </a:lnTo>
                <a:lnTo>
                  <a:pt x="59702" y="184150"/>
                </a:lnTo>
                <a:lnTo>
                  <a:pt x="59702" y="17780"/>
                </a:lnTo>
                <a:lnTo>
                  <a:pt x="100672" y="17780"/>
                </a:lnTo>
                <a:lnTo>
                  <a:pt x="100672" y="0"/>
                </a:lnTo>
                <a:close/>
              </a:path>
            </a:pathLst>
          </a:custGeom>
          <a:solidFill>
            <a:srgbClr val="F0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902720" y="3641813"/>
            <a:ext cx="63921" cy="111669"/>
          </a:xfrm>
          <a:custGeom>
            <a:avLst/>
            <a:gdLst/>
            <a:ahLst/>
            <a:cxnLst/>
            <a:rect l="l" t="t" r="r" b="b"/>
            <a:pathLst>
              <a:path w="105409" h="184150">
                <a:moveTo>
                  <a:pt x="105283" y="0"/>
                </a:moveTo>
                <a:lnTo>
                  <a:pt x="0" y="0"/>
                </a:lnTo>
                <a:lnTo>
                  <a:pt x="0" y="17780"/>
                </a:lnTo>
                <a:lnTo>
                  <a:pt x="0" y="76200"/>
                </a:lnTo>
                <a:lnTo>
                  <a:pt x="0" y="93980"/>
                </a:lnTo>
                <a:lnTo>
                  <a:pt x="0" y="166370"/>
                </a:lnTo>
                <a:lnTo>
                  <a:pt x="0" y="184150"/>
                </a:lnTo>
                <a:lnTo>
                  <a:pt x="104521" y="184150"/>
                </a:lnTo>
                <a:lnTo>
                  <a:pt x="104521" y="166370"/>
                </a:lnTo>
                <a:lnTo>
                  <a:pt x="18351" y="166370"/>
                </a:lnTo>
                <a:lnTo>
                  <a:pt x="18351" y="93980"/>
                </a:lnTo>
                <a:lnTo>
                  <a:pt x="104521" y="93980"/>
                </a:lnTo>
                <a:lnTo>
                  <a:pt x="104521" y="76200"/>
                </a:lnTo>
                <a:lnTo>
                  <a:pt x="18351" y="76200"/>
                </a:lnTo>
                <a:lnTo>
                  <a:pt x="18351" y="17780"/>
                </a:lnTo>
                <a:lnTo>
                  <a:pt x="105283" y="17780"/>
                </a:lnTo>
                <a:lnTo>
                  <a:pt x="105283" y="0"/>
                </a:lnTo>
                <a:close/>
              </a:path>
            </a:pathLst>
          </a:custGeom>
          <a:solidFill>
            <a:srgbClr val="F0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" name="object 2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063635" y="3639005"/>
            <a:ext cx="108907" cy="117092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268019" y="3641810"/>
            <a:ext cx="107314" cy="111485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476193" y="3641809"/>
            <a:ext cx="71261" cy="111485"/>
          </a:xfrm>
          <a:prstGeom prst="rect">
            <a:avLst/>
          </a:prstGeom>
        </p:spPr>
      </p:pic>
      <p:sp>
        <p:nvSpPr>
          <p:cNvPr id="32" name="object 32"/>
          <p:cNvSpPr/>
          <p:nvPr/>
        </p:nvSpPr>
        <p:spPr>
          <a:xfrm>
            <a:off x="6651109" y="3641805"/>
            <a:ext cx="11167" cy="111669"/>
          </a:xfrm>
          <a:custGeom>
            <a:avLst/>
            <a:gdLst/>
            <a:ahLst/>
            <a:cxnLst/>
            <a:rect l="l" t="t" r="r" b="b"/>
            <a:pathLst>
              <a:path w="18415" h="184150">
                <a:moveTo>
                  <a:pt x="18376" y="0"/>
                </a:moveTo>
                <a:lnTo>
                  <a:pt x="0" y="0"/>
                </a:lnTo>
                <a:lnTo>
                  <a:pt x="0" y="183847"/>
                </a:lnTo>
                <a:lnTo>
                  <a:pt x="18376" y="183847"/>
                </a:lnTo>
                <a:lnTo>
                  <a:pt x="18376" y="0"/>
                </a:lnTo>
                <a:close/>
              </a:path>
            </a:pathLst>
          </a:custGeom>
          <a:solidFill>
            <a:srgbClr val="F0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object 3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6765828" y="3639000"/>
            <a:ext cx="117388" cy="117098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7114540" y="3641808"/>
            <a:ext cx="87554" cy="111485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7302334" y="3641810"/>
            <a:ext cx="107320" cy="111485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7504750" y="3639005"/>
            <a:ext cx="108914" cy="117092"/>
          </a:xfrm>
          <a:prstGeom prst="rect">
            <a:avLst/>
          </a:prstGeom>
        </p:spPr>
      </p:pic>
      <p:sp>
        <p:nvSpPr>
          <p:cNvPr id="37" name="object 37"/>
          <p:cNvSpPr/>
          <p:nvPr/>
        </p:nvSpPr>
        <p:spPr>
          <a:xfrm>
            <a:off x="7717397" y="3641805"/>
            <a:ext cx="11167" cy="111669"/>
          </a:xfrm>
          <a:custGeom>
            <a:avLst/>
            <a:gdLst/>
            <a:ahLst/>
            <a:cxnLst/>
            <a:rect l="l" t="t" r="r" b="b"/>
            <a:pathLst>
              <a:path w="18415" h="184150">
                <a:moveTo>
                  <a:pt x="18365" y="0"/>
                </a:moveTo>
                <a:lnTo>
                  <a:pt x="0" y="0"/>
                </a:lnTo>
                <a:lnTo>
                  <a:pt x="0" y="183847"/>
                </a:lnTo>
                <a:lnTo>
                  <a:pt x="18365" y="183847"/>
                </a:lnTo>
                <a:lnTo>
                  <a:pt x="18365" y="0"/>
                </a:lnTo>
                <a:close/>
              </a:path>
            </a:pathLst>
          </a:custGeom>
          <a:solidFill>
            <a:srgbClr val="F0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8" name="object 38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7832111" y="3639000"/>
            <a:ext cx="117388" cy="117098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8054894" y="3641808"/>
            <a:ext cx="87560" cy="111485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8242692" y="3641810"/>
            <a:ext cx="107320" cy="111485"/>
          </a:xfrm>
          <a:prstGeom prst="rect">
            <a:avLst/>
          </a:prstGeom>
        </p:spPr>
      </p:pic>
      <p:sp>
        <p:nvSpPr>
          <p:cNvPr id="41" name="object 41"/>
          <p:cNvSpPr/>
          <p:nvPr/>
        </p:nvSpPr>
        <p:spPr>
          <a:xfrm>
            <a:off x="8450262" y="3641813"/>
            <a:ext cx="54294" cy="111669"/>
          </a:xfrm>
          <a:custGeom>
            <a:avLst/>
            <a:gdLst/>
            <a:ahLst/>
            <a:cxnLst/>
            <a:rect l="l" t="t" r="r" b="b"/>
            <a:pathLst>
              <a:path w="89534" h="184150">
                <a:moveTo>
                  <a:pt x="89052" y="166370"/>
                </a:moveTo>
                <a:lnTo>
                  <a:pt x="18351" y="166370"/>
                </a:lnTo>
                <a:lnTo>
                  <a:pt x="18351" y="0"/>
                </a:lnTo>
                <a:lnTo>
                  <a:pt x="0" y="0"/>
                </a:lnTo>
                <a:lnTo>
                  <a:pt x="0" y="166370"/>
                </a:lnTo>
                <a:lnTo>
                  <a:pt x="0" y="184150"/>
                </a:lnTo>
                <a:lnTo>
                  <a:pt x="89052" y="184150"/>
                </a:lnTo>
                <a:lnTo>
                  <a:pt x="89052" y="166370"/>
                </a:lnTo>
                <a:close/>
              </a:path>
            </a:pathLst>
          </a:custGeom>
          <a:solidFill>
            <a:srgbClr val="F0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824349" y="2770175"/>
            <a:ext cx="529464" cy="717760"/>
          </a:xfrm>
          <a:custGeom>
            <a:avLst/>
            <a:gdLst/>
            <a:ahLst/>
            <a:cxnLst/>
            <a:rect l="l" t="t" r="r" b="b"/>
            <a:pathLst>
              <a:path w="873125" h="1183639">
                <a:moveTo>
                  <a:pt x="599877" y="0"/>
                </a:moveTo>
                <a:lnTo>
                  <a:pt x="549779" y="1633"/>
                </a:lnTo>
                <a:lnTo>
                  <a:pt x="501295" y="6481"/>
                </a:lnTo>
                <a:lnTo>
                  <a:pt x="454511" y="14463"/>
                </a:lnTo>
                <a:lnTo>
                  <a:pt x="409511" y="25497"/>
                </a:lnTo>
                <a:lnTo>
                  <a:pt x="366381" y="39503"/>
                </a:lnTo>
                <a:lnTo>
                  <a:pt x="325206" y="56400"/>
                </a:lnTo>
                <a:lnTo>
                  <a:pt x="286070" y="76108"/>
                </a:lnTo>
                <a:lnTo>
                  <a:pt x="249059" y="98547"/>
                </a:lnTo>
                <a:lnTo>
                  <a:pt x="214259" y="123634"/>
                </a:lnTo>
                <a:lnTo>
                  <a:pt x="181753" y="151291"/>
                </a:lnTo>
                <a:lnTo>
                  <a:pt x="151627" y="181436"/>
                </a:lnTo>
                <a:lnTo>
                  <a:pt x="123967" y="213988"/>
                </a:lnTo>
                <a:lnTo>
                  <a:pt x="98857" y="248866"/>
                </a:lnTo>
                <a:lnTo>
                  <a:pt x="76382" y="285991"/>
                </a:lnTo>
                <a:lnTo>
                  <a:pt x="56628" y="325282"/>
                </a:lnTo>
                <a:lnTo>
                  <a:pt x="39679" y="366657"/>
                </a:lnTo>
                <a:lnTo>
                  <a:pt x="25621" y="410036"/>
                </a:lnTo>
                <a:lnTo>
                  <a:pt x="14539" y="455339"/>
                </a:lnTo>
                <a:lnTo>
                  <a:pt x="6518" y="502484"/>
                </a:lnTo>
                <a:lnTo>
                  <a:pt x="1643" y="551392"/>
                </a:lnTo>
                <a:lnTo>
                  <a:pt x="0" y="601981"/>
                </a:lnTo>
                <a:lnTo>
                  <a:pt x="1794" y="657221"/>
                </a:lnTo>
                <a:lnTo>
                  <a:pt x="7098" y="709852"/>
                </a:lnTo>
                <a:lnTo>
                  <a:pt x="15790" y="759849"/>
                </a:lnTo>
                <a:lnTo>
                  <a:pt x="27752" y="807188"/>
                </a:lnTo>
                <a:lnTo>
                  <a:pt x="42863" y="851846"/>
                </a:lnTo>
                <a:lnTo>
                  <a:pt x="61004" y="893798"/>
                </a:lnTo>
                <a:lnTo>
                  <a:pt x="82053" y="933020"/>
                </a:lnTo>
                <a:lnTo>
                  <a:pt x="105891" y="969487"/>
                </a:lnTo>
                <a:lnTo>
                  <a:pt x="132399" y="1003176"/>
                </a:lnTo>
                <a:lnTo>
                  <a:pt x="161455" y="1034062"/>
                </a:lnTo>
                <a:lnTo>
                  <a:pt x="192941" y="1062122"/>
                </a:lnTo>
                <a:lnTo>
                  <a:pt x="226736" y="1087330"/>
                </a:lnTo>
                <a:lnTo>
                  <a:pt x="262720" y="1109663"/>
                </a:lnTo>
                <a:lnTo>
                  <a:pt x="300773" y="1129097"/>
                </a:lnTo>
                <a:lnTo>
                  <a:pt x="340776" y="1145608"/>
                </a:lnTo>
                <a:lnTo>
                  <a:pt x="382607" y="1159170"/>
                </a:lnTo>
                <a:lnTo>
                  <a:pt x="426148" y="1169761"/>
                </a:lnTo>
                <a:lnTo>
                  <a:pt x="471278" y="1177356"/>
                </a:lnTo>
                <a:lnTo>
                  <a:pt x="517877" y="1181931"/>
                </a:lnTo>
                <a:lnTo>
                  <a:pt x="565825" y="1183461"/>
                </a:lnTo>
                <a:lnTo>
                  <a:pt x="633134" y="1181316"/>
                </a:lnTo>
                <a:lnTo>
                  <a:pt x="694821" y="1175387"/>
                </a:lnTo>
                <a:lnTo>
                  <a:pt x="750079" y="1166429"/>
                </a:lnTo>
                <a:lnTo>
                  <a:pt x="798099" y="1155197"/>
                </a:lnTo>
                <a:lnTo>
                  <a:pt x="838075" y="1142449"/>
                </a:lnTo>
                <a:lnTo>
                  <a:pt x="869198" y="1128939"/>
                </a:lnTo>
                <a:lnTo>
                  <a:pt x="840267" y="1009529"/>
                </a:lnTo>
                <a:lnTo>
                  <a:pt x="800822" y="1025642"/>
                </a:lnTo>
                <a:lnTo>
                  <a:pt x="755168" y="1038899"/>
                </a:lnTo>
                <a:lnTo>
                  <a:pt x="704859" y="1048884"/>
                </a:lnTo>
                <a:lnTo>
                  <a:pt x="651450" y="1055179"/>
                </a:lnTo>
                <a:lnTo>
                  <a:pt x="596494" y="1057370"/>
                </a:lnTo>
                <a:lnTo>
                  <a:pt x="545788" y="1055290"/>
                </a:lnTo>
                <a:lnTo>
                  <a:pt x="497863" y="1049124"/>
                </a:lnTo>
                <a:lnTo>
                  <a:pt x="452787" y="1038986"/>
                </a:lnTo>
                <a:lnTo>
                  <a:pt x="410627" y="1024986"/>
                </a:lnTo>
                <a:lnTo>
                  <a:pt x="371451" y="1007239"/>
                </a:lnTo>
                <a:lnTo>
                  <a:pt x="335327" y="985857"/>
                </a:lnTo>
                <a:lnTo>
                  <a:pt x="302322" y="960951"/>
                </a:lnTo>
                <a:lnTo>
                  <a:pt x="272504" y="932635"/>
                </a:lnTo>
                <a:lnTo>
                  <a:pt x="245941" y="901021"/>
                </a:lnTo>
                <a:lnTo>
                  <a:pt x="222700" y="866221"/>
                </a:lnTo>
                <a:lnTo>
                  <a:pt x="202850" y="828349"/>
                </a:lnTo>
                <a:lnTo>
                  <a:pt x="186456" y="787516"/>
                </a:lnTo>
                <a:lnTo>
                  <a:pt x="173588" y="743835"/>
                </a:lnTo>
                <a:lnTo>
                  <a:pt x="164313" y="697418"/>
                </a:lnTo>
                <a:lnTo>
                  <a:pt x="158698" y="648379"/>
                </a:lnTo>
                <a:lnTo>
                  <a:pt x="156811" y="596829"/>
                </a:lnTo>
                <a:lnTo>
                  <a:pt x="158887" y="542069"/>
                </a:lnTo>
                <a:lnTo>
                  <a:pt x="165025" y="490370"/>
                </a:lnTo>
                <a:lnTo>
                  <a:pt x="175098" y="441799"/>
                </a:lnTo>
                <a:lnTo>
                  <a:pt x="188974" y="396419"/>
                </a:lnTo>
                <a:lnTo>
                  <a:pt x="206526" y="354296"/>
                </a:lnTo>
                <a:lnTo>
                  <a:pt x="227621" y="315495"/>
                </a:lnTo>
                <a:lnTo>
                  <a:pt x="252132" y="280081"/>
                </a:lnTo>
                <a:lnTo>
                  <a:pt x="279928" y="248119"/>
                </a:lnTo>
                <a:lnTo>
                  <a:pt x="310880" y="219674"/>
                </a:lnTo>
                <a:lnTo>
                  <a:pt x="344857" y="194810"/>
                </a:lnTo>
                <a:lnTo>
                  <a:pt x="381730" y="173594"/>
                </a:lnTo>
                <a:lnTo>
                  <a:pt x="421370" y="156089"/>
                </a:lnTo>
                <a:lnTo>
                  <a:pt x="463646" y="142361"/>
                </a:lnTo>
                <a:lnTo>
                  <a:pt x="508429" y="132475"/>
                </a:lnTo>
                <a:lnTo>
                  <a:pt x="555589" y="126495"/>
                </a:lnTo>
                <a:lnTo>
                  <a:pt x="604997" y="124488"/>
                </a:lnTo>
                <a:lnTo>
                  <a:pt x="660342" y="126840"/>
                </a:lnTo>
                <a:lnTo>
                  <a:pt x="711517" y="133452"/>
                </a:lnTo>
                <a:lnTo>
                  <a:pt x="758029" y="143660"/>
                </a:lnTo>
                <a:lnTo>
                  <a:pt x="799386" y="156799"/>
                </a:lnTo>
                <a:lnTo>
                  <a:pt x="835094" y="172204"/>
                </a:lnTo>
                <a:lnTo>
                  <a:pt x="872612" y="49412"/>
                </a:lnTo>
                <a:lnTo>
                  <a:pt x="815899" y="28280"/>
                </a:lnTo>
                <a:lnTo>
                  <a:pt x="774571" y="17685"/>
                </a:lnTo>
                <a:lnTo>
                  <a:pt x="724727" y="8650"/>
                </a:lnTo>
                <a:lnTo>
                  <a:pt x="666463" y="2360"/>
                </a:lnTo>
                <a:lnTo>
                  <a:pt x="599877" y="0"/>
                </a:lnTo>
                <a:close/>
              </a:path>
            </a:pathLst>
          </a:custGeom>
          <a:solidFill>
            <a:srgbClr val="F0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395487" y="2780521"/>
            <a:ext cx="91260" cy="697352"/>
          </a:xfrm>
          <a:custGeom>
            <a:avLst/>
            <a:gdLst/>
            <a:ahLst/>
            <a:cxnLst/>
            <a:rect l="l" t="t" r="r" b="b"/>
            <a:pathLst>
              <a:path w="150495" h="1149985">
                <a:moveTo>
                  <a:pt x="149964" y="0"/>
                </a:moveTo>
                <a:lnTo>
                  <a:pt x="0" y="0"/>
                </a:lnTo>
                <a:lnTo>
                  <a:pt x="0" y="1149378"/>
                </a:lnTo>
                <a:lnTo>
                  <a:pt x="149964" y="1149378"/>
                </a:lnTo>
                <a:lnTo>
                  <a:pt x="149964" y="0"/>
                </a:lnTo>
                <a:close/>
              </a:path>
            </a:pathLst>
          </a:custGeom>
          <a:solidFill>
            <a:srgbClr val="F0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687398" y="2781664"/>
            <a:ext cx="1122463" cy="696197"/>
          </a:xfrm>
          <a:custGeom>
            <a:avLst/>
            <a:gdLst/>
            <a:ahLst/>
            <a:cxnLst/>
            <a:rect l="l" t="t" r="r" b="b"/>
            <a:pathLst>
              <a:path w="1851025" h="1148079">
                <a:moveTo>
                  <a:pt x="859447" y="826300"/>
                </a:moveTo>
                <a:lnTo>
                  <a:pt x="853033" y="762038"/>
                </a:lnTo>
                <a:lnTo>
                  <a:pt x="835482" y="707682"/>
                </a:lnTo>
                <a:lnTo>
                  <a:pt x="809345" y="662520"/>
                </a:lnTo>
                <a:lnTo>
                  <a:pt x="788771" y="639064"/>
                </a:lnTo>
                <a:lnTo>
                  <a:pt x="788771" y="826300"/>
                </a:lnTo>
                <a:lnTo>
                  <a:pt x="785012" y="875004"/>
                </a:lnTo>
                <a:lnTo>
                  <a:pt x="773950" y="918832"/>
                </a:lnTo>
                <a:lnTo>
                  <a:pt x="755891" y="957707"/>
                </a:lnTo>
                <a:lnTo>
                  <a:pt x="731139" y="991590"/>
                </a:lnTo>
                <a:lnTo>
                  <a:pt x="700011" y="1020432"/>
                </a:lnTo>
                <a:lnTo>
                  <a:pt x="662813" y="1044143"/>
                </a:lnTo>
                <a:lnTo>
                  <a:pt x="619848" y="1062697"/>
                </a:lnTo>
                <a:lnTo>
                  <a:pt x="571423" y="1076020"/>
                </a:lnTo>
                <a:lnTo>
                  <a:pt x="517855" y="1084046"/>
                </a:lnTo>
                <a:lnTo>
                  <a:pt x="459447" y="1086739"/>
                </a:lnTo>
                <a:lnTo>
                  <a:pt x="70675" y="1086739"/>
                </a:lnTo>
                <a:lnTo>
                  <a:pt x="70675" y="581952"/>
                </a:lnTo>
                <a:lnTo>
                  <a:pt x="459447" y="581952"/>
                </a:lnTo>
                <a:lnTo>
                  <a:pt x="505371" y="583501"/>
                </a:lnTo>
                <a:lnTo>
                  <a:pt x="551688" y="588543"/>
                </a:lnTo>
                <a:lnTo>
                  <a:pt x="597179" y="597662"/>
                </a:lnTo>
                <a:lnTo>
                  <a:pt x="640600" y="611479"/>
                </a:lnTo>
                <a:lnTo>
                  <a:pt x="680732" y="630580"/>
                </a:lnTo>
                <a:lnTo>
                  <a:pt x="716343" y="655561"/>
                </a:lnTo>
                <a:lnTo>
                  <a:pt x="746175" y="687031"/>
                </a:lnTo>
                <a:lnTo>
                  <a:pt x="769023" y="725576"/>
                </a:lnTo>
                <a:lnTo>
                  <a:pt x="783628" y="771804"/>
                </a:lnTo>
                <a:lnTo>
                  <a:pt x="788771" y="826300"/>
                </a:lnTo>
                <a:lnTo>
                  <a:pt x="788771" y="639064"/>
                </a:lnTo>
                <a:lnTo>
                  <a:pt x="741578" y="597014"/>
                </a:lnTo>
                <a:lnTo>
                  <a:pt x="705040" y="575246"/>
                </a:lnTo>
                <a:lnTo>
                  <a:pt x="670140" y="559854"/>
                </a:lnTo>
                <a:lnTo>
                  <a:pt x="615467" y="545414"/>
                </a:lnTo>
                <a:lnTo>
                  <a:pt x="600811" y="544957"/>
                </a:lnTo>
                <a:lnTo>
                  <a:pt x="597598" y="541769"/>
                </a:lnTo>
                <a:lnTo>
                  <a:pt x="645477" y="531723"/>
                </a:lnTo>
                <a:lnTo>
                  <a:pt x="672312" y="520852"/>
                </a:lnTo>
                <a:lnTo>
                  <a:pt x="688746" y="514197"/>
                </a:lnTo>
                <a:lnTo>
                  <a:pt x="726846" y="490016"/>
                </a:lnTo>
                <a:lnTo>
                  <a:pt x="759256" y="459968"/>
                </a:lnTo>
                <a:lnTo>
                  <a:pt x="785406" y="424878"/>
                </a:lnTo>
                <a:lnTo>
                  <a:pt x="804760" y="385546"/>
                </a:lnTo>
                <a:lnTo>
                  <a:pt x="816775" y="342785"/>
                </a:lnTo>
                <a:lnTo>
                  <a:pt x="820889" y="297395"/>
                </a:lnTo>
                <a:lnTo>
                  <a:pt x="818997" y="260477"/>
                </a:lnTo>
                <a:lnTo>
                  <a:pt x="802830" y="188531"/>
                </a:lnTo>
                <a:lnTo>
                  <a:pt x="767905" y="122618"/>
                </a:lnTo>
                <a:lnTo>
                  <a:pt x="750201" y="102082"/>
                </a:lnTo>
                <a:lnTo>
                  <a:pt x="750201" y="284543"/>
                </a:lnTo>
                <a:lnTo>
                  <a:pt x="746531" y="329488"/>
                </a:lnTo>
                <a:lnTo>
                  <a:pt x="735545" y="370776"/>
                </a:lnTo>
                <a:lnTo>
                  <a:pt x="717308" y="407974"/>
                </a:lnTo>
                <a:lnTo>
                  <a:pt x="691896" y="440651"/>
                </a:lnTo>
                <a:lnTo>
                  <a:pt x="659371" y="468363"/>
                </a:lnTo>
                <a:lnTo>
                  <a:pt x="619798" y="490664"/>
                </a:lnTo>
                <a:lnTo>
                  <a:pt x="573239" y="507149"/>
                </a:lnTo>
                <a:lnTo>
                  <a:pt x="519772" y="517359"/>
                </a:lnTo>
                <a:lnTo>
                  <a:pt x="459447" y="520852"/>
                </a:lnTo>
                <a:lnTo>
                  <a:pt x="70675" y="520852"/>
                </a:lnTo>
                <a:lnTo>
                  <a:pt x="70675" y="61099"/>
                </a:lnTo>
                <a:lnTo>
                  <a:pt x="459447" y="61099"/>
                </a:lnTo>
                <a:lnTo>
                  <a:pt x="509612" y="63309"/>
                </a:lnTo>
                <a:lnTo>
                  <a:pt x="557695" y="70218"/>
                </a:lnTo>
                <a:lnTo>
                  <a:pt x="602665" y="82232"/>
                </a:lnTo>
                <a:lnTo>
                  <a:pt x="643509" y="99771"/>
                </a:lnTo>
                <a:lnTo>
                  <a:pt x="679196" y="123228"/>
                </a:lnTo>
                <a:lnTo>
                  <a:pt x="708736" y="153022"/>
                </a:lnTo>
                <a:lnTo>
                  <a:pt x="731100" y="189572"/>
                </a:lnTo>
                <a:lnTo>
                  <a:pt x="745261" y="233273"/>
                </a:lnTo>
                <a:lnTo>
                  <a:pt x="750201" y="284543"/>
                </a:lnTo>
                <a:lnTo>
                  <a:pt x="750201" y="102082"/>
                </a:lnTo>
                <a:lnTo>
                  <a:pt x="711568" y="66941"/>
                </a:lnTo>
                <a:lnTo>
                  <a:pt x="674535" y="44234"/>
                </a:lnTo>
                <a:lnTo>
                  <a:pt x="631139" y="25666"/>
                </a:lnTo>
                <a:lnTo>
                  <a:pt x="581050" y="11760"/>
                </a:lnTo>
                <a:lnTo>
                  <a:pt x="523938" y="3035"/>
                </a:lnTo>
                <a:lnTo>
                  <a:pt x="459447" y="0"/>
                </a:lnTo>
                <a:lnTo>
                  <a:pt x="0" y="0"/>
                </a:lnTo>
                <a:lnTo>
                  <a:pt x="0" y="1147826"/>
                </a:lnTo>
                <a:lnTo>
                  <a:pt x="459447" y="1147826"/>
                </a:lnTo>
                <a:lnTo>
                  <a:pt x="513257" y="1145832"/>
                </a:lnTo>
                <a:lnTo>
                  <a:pt x="564032" y="1139888"/>
                </a:lnTo>
                <a:lnTo>
                  <a:pt x="611581" y="1130046"/>
                </a:lnTo>
                <a:lnTo>
                  <a:pt x="655650" y="1116330"/>
                </a:lnTo>
                <a:lnTo>
                  <a:pt x="696036" y="1098791"/>
                </a:lnTo>
                <a:lnTo>
                  <a:pt x="716661" y="1086739"/>
                </a:lnTo>
                <a:lnTo>
                  <a:pt x="732510" y="1077493"/>
                </a:lnTo>
                <a:lnTo>
                  <a:pt x="764844" y="1052449"/>
                </a:lnTo>
                <a:lnTo>
                  <a:pt x="792822" y="1023721"/>
                </a:lnTo>
                <a:lnTo>
                  <a:pt x="816203" y="991349"/>
                </a:lnTo>
                <a:lnTo>
                  <a:pt x="834796" y="955382"/>
                </a:lnTo>
                <a:lnTo>
                  <a:pt x="848347" y="915847"/>
                </a:lnTo>
                <a:lnTo>
                  <a:pt x="856640" y="872807"/>
                </a:lnTo>
                <a:lnTo>
                  <a:pt x="859447" y="826300"/>
                </a:lnTo>
                <a:close/>
              </a:path>
              <a:path w="1851025" h="1148079">
                <a:moveTo>
                  <a:pt x="1850618" y="1147826"/>
                </a:moveTo>
                <a:lnTo>
                  <a:pt x="1705330" y="779678"/>
                </a:lnTo>
                <a:lnTo>
                  <a:pt x="1681226" y="718604"/>
                </a:lnTo>
                <a:lnTo>
                  <a:pt x="1608061" y="533234"/>
                </a:lnTo>
                <a:lnTo>
                  <a:pt x="1608061" y="718604"/>
                </a:lnTo>
                <a:lnTo>
                  <a:pt x="1103617" y="718604"/>
                </a:lnTo>
                <a:lnTo>
                  <a:pt x="1359039" y="69126"/>
                </a:lnTo>
                <a:lnTo>
                  <a:pt x="1362252" y="69126"/>
                </a:lnTo>
                <a:lnTo>
                  <a:pt x="1608061" y="718604"/>
                </a:lnTo>
                <a:lnTo>
                  <a:pt x="1608061" y="533234"/>
                </a:lnTo>
                <a:lnTo>
                  <a:pt x="1424889" y="69126"/>
                </a:lnTo>
                <a:lnTo>
                  <a:pt x="1397596" y="0"/>
                </a:lnTo>
                <a:lnTo>
                  <a:pt x="1320495" y="0"/>
                </a:lnTo>
                <a:lnTo>
                  <a:pt x="859434" y="1147826"/>
                </a:lnTo>
                <a:lnTo>
                  <a:pt x="934961" y="1147826"/>
                </a:lnTo>
                <a:lnTo>
                  <a:pt x="1081125" y="779678"/>
                </a:lnTo>
                <a:lnTo>
                  <a:pt x="1630540" y="779678"/>
                </a:lnTo>
                <a:lnTo>
                  <a:pt x="1775129" y="1147826"/>
                </a:lnTo>
                <a:lnTo>
                  <a:pt x="1850618" y="1147826"/>
                </a:lnTo>
                <a:close/>
              </a:path>
            </a:pathLst>
          </a:custGeom>
          <a:solidFill>
            <a:srgbClr val="F0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839815" y="2781658"/>
            <a:ext cx="537935" cy="696197"/>
          </a:xfrm>
          <a:custGeom>
            <a:avLst/>
            <a:gdLst/>
            <a:ahLst/>
            <a:cxnLst/>
            <a:rect l="l" t="t" r="r" b="b"/>
            <a:pathLst>
              <a:path w="887095" h="1148079">
                <a:moveTo>
                  <a:pt x="886758" y="0"/>
                </a:moveTo>
                <a:lnTo>
                  <a:pt x="816069" y="0"/>
                </a:lnTo>
                <a:lnTo>
                  <a:pt x="816069" y="1052973"/>
                </a:lnTo>
                <a:lnTo>
                  <a:pt x="812844" y="1052973"/>
                </a:lnTo>
                <a:lnTo>
                  <a:pt x="88353" y="0"/>
                </a:lnTo>
                <a:lnTo>
                  <a:pt x="0" y="0"/>
                </a:lnTo>
                <a:lnTo>
                  <a:pt x="0" y="1147828"/>
                </a:lnTo>
                <a:lnTo>
                  <a:pt x="70678" y="1147828"/>
                </a:lnTo>
                <a:lnTo>
                  <a:pt x="70678" y="86803"/>
                </a:lnTo>
                <a:lnTo>
                  <a:pt x="73882" y="86803"/>
                </a:lnTo>
                <a:lnTo>
                  <a:pt x="803211" y="1147828"/>
                </a:lnTo>
                <a:lnTo>
                  <a:pt x="886758" y="1147828"/>
                </a:lnTo>
                <a:lnTo>
                  <a:pt x="886758" y="0"/>
                </a:lnTo>
                <a:close/>
              </a:path>
            </a:pathLst>
          </a:custGeom>
          <a:solidFill>
            <a:srgbClr val="F0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430730" y="2781480"/>
            <a:ext cx="594925" cy="696967"/>
          </a:xfrm>
          <a:custGeom>
            <a:avLst/>
            <a:gdLst/>
            <a:ahLst/>
            <a:cxnLst/>
            <a:rect l="l" t="t" r="r" b="b"/>
            <a:pathLst>
              <a:path w="981075" h="1149350">
                <a:moveTo>
                  <a:pt x="521910" y="0"/>
                </a:moveTo>
                <a:lnTo>
                  <a:pt x="471174" y="2079"/>
                </a:lnTo>
                <a:lnTo>
                  <a:pt x="422734" y="8209"/>
                </a:lnTo>
                <a:lnTo>
                  <a:pt x="376641" y="18227"/>
                </a:lnTo>
                <a:lnTo>
                  <a:pt x="332946" y="31970"/>
                </a:lnTo>
                <a:lnTo>
                  <a:pt x="291700" y="49275"/>
                </a:lnTo>
                <a:lnTo>
                  <a:pt x="252954" y="69980"/>
                </a:lnTo>
                <a:lnTo>
                  <a:pt x="216760" y="93923"/>
                </a:lnTo>
                <a:lnTo>
                  <a:pt x="183168" y="120940"/>
                </a:lnTo>
                <a:lnTo>
                  <a:pt x="152229" y="150870"/>
                </a:lnTo>
                <a:lnTo>
                  <a:pt x="123994" y="183548"/>
                </a:lnTo>
                <a:lnTo>
                  <a:pt x="98515" y="218813"/>
                </a:lnTo>
                <a:lnTo>
                  <a:pt x="75842" y="256502"/>
                </a:lnTo>
                <a:lnTo>
                  <a:pt x="56027" y="296453"/>
                </a:lnTo>
                <a:lnTo>
                  <a:pt x="39120" y="338502"/>
                </a:lnTo>
                <a:lnTo>
                  <a:pt x="25173" y="382488"/>
                </a:lnTo>
                <a:lnTo>
                  <a:pt x="14236" y="428246"/>
                </a:lnTo>
                <a:lnTo>
                  <a:pt x="6361" y="475616"/>
                </a:lnTo>
                <a:lnTo>
                  <a:pt x="1598" y="524434"/>
                </a:lnTo>
                <a:lnTo>
                  <a:pt x="0" y="574537"/>
                </a:lnTo>
                <a:lnTo>
                  <a:pt x="1598" y="624642"/>
                </a:lnTo>
                <a:lnTo>
                  <a:pt x="6361" y="673460"/>
                </a:lnTo>
                <a:lnTo>
                  <a:pt x="14236" y="720830"/>
                </a:lnTo>
                <a:lnTo>
                  <a:pt x="25173" y="766588"/>
                </a:lnTo>
                <a:lnTo>
                  <a:pt x="39120" y="810573"/>
                </a:lnTo>
                <a:lnTo>
                  <a:pt x="56027" y="852621"/>
                </a:lnTo>
                <a:lnTo>
                  <a:pt x="75842" y="892570"/>
                </a:lnTo>
                <a:lnTo>
                  <a:pt x="98515" y="930257"/>
                </a:lnTo>
                <a:lnTo>
                  <a:pt x="123994" y="965520"/>
                </a:lnTo>
                <a:lnTo>
                  <a:pt x="152229" y="998197"/>
                </a:lnTo>
                <a:lnTo>
                  <a:pt x="183168" y="1028124"/>
                </a:lnTo>
                <a:lnTo>
                  <a:pt x="216760" y="1055139"/>
                </a:lnTo>
                <a:lnTo>
                  <a:pt x="252954" y="1079080"/>
                </a:lnTo>
                <a:lnTo>
                  <a:pt x="291700" y="1099783"/>
                </a:lnTo>
                <a:lnTo>
                  <a:pt x="332946" y="1117087"/>
                </a:lnTo>
                <a:lnTo>
                  <a:pt x="376641" y="1130828"/>
                </a:lnTo>
                <a:lnTo>
                  <a:pt x="422734" y="1140845"/>
                </a:lnTo>
                <a:lnTo>
                  <a:pt x="471174" y="1146974"/>
                </a:lnTo>
                <a:lnTo>
                  <a:pt x="521910" y="1149054"/>
                </a:lnTo>
                <a:lnTo>
                  <a:pt x="569441" y="1146530"/>
                </a:lnTo>
                <a:lnTo>
                  <a:pt x="615488" y="1139103"/>
                </a:lnTo>
                <a:lnTo>
                  <a:pt x="659833" y="1126994"/>
                </a:lnTo>
                <a:lnTo>
                  <a:pt x="702263" y="1110419"/>
                </a:lnTo>
                <a:lnTo>
                  <a:pt x="742561" y="1089597"/>
                </a:lnTo>
                <a:lnTo>
                  <a:pt x="780513" y="1064747"/>
                </a:lnTo>
                <a:lnTo>
                  <a:pt x="815901" y="1036088"/>
                </a:lnTo>
                <a:lnTo>
                  <a:pt x="848512" y="1003837"/>
                </a:lnTo>
                <a:lnTo>
                  <a:pt x="878128" y="968214"/>
                </a:lnTo>
                <a:lnTo>
                  <a:pt x="904536" y="929436"/>
                </a:lnTo>
                <a:lnTo>
                  <a:pt x="927519" y="887723"/>
                </a:lnTo>
                <a:lnTo>
                  <a:pt x="946861" y="843293"/>
                </a:lnTo>
                <a:lnTo>
                  <a:pt x="962348" y="796364"/>
                </a:lnTo>
                <a:lnTo>
                  <a:pt x="973763" y="747155"/>
                </a:lnTo>
                <a:lnTo>
                  <a:pt x="980891" y="695884"/>
                </a:lnTo>
                <a:lnTo>
                  <a:pt x="913354" y="695884"/>
                </a:lnTo>
                <a:lnTo>
                  <a:pt x="907845" y="742706"/>
                </a:lnTo>
                <a:lnTo>
                  <a:pt x="897175" y="788555"/>
                </a:lnTo>
                <a:lnTo>
                  <a:pt x="881632" y="832949"/>
                </a:lnTo>
                <a:lnTo>
                  <a:pt x="861508" y="875404"/>
                </a:lnTo>
                <a:lnTo>
                  <a:pt x="837090" y="915439"/>
                </a:lnTo>
                <a:lnTo>
                  <a:pt x="808668" y="952570"/>
                </a:lnTo>
                <a:lnTo>
                  <a:pt x="776532" y="986316"/>
                </a:lnTo>
                <a:lnTo>
                  <a:pt x="740970" y="1016194"/>
                </a:lnTo>
                <a:lnTo>
                  <a:pt x="702273" y="1041722"/>
                </a:lnTo>
                <a:lnTo>
                  <a:pt x="660728" y="1062417"/>
                </a:lnTo>
                <a:lnTo>
                  <a:pt x="616627" y="1077796"/>
                </a:lnTo>
                <a:lnTo>
                  <a:pt x="570258" y="1087377"/>
                </a:lnTo>
                <a:lnTo>
                  <a:pt x="521910" y="1090678"/>
                </a:lnTo>
                <a:lnTo>
                  <a:pt x="472507" y="1088277"/>
                </a:lnTo>
                <a:lnTo>
                  <a:pt x="425648" y="1081227"/>
                </a:lnTo>
                <a:lnTo>
                  <a:pt x="381391" y="1069759"/>
                </a:lnTo>
                <a:lnTo>
                  <a:pt x="339794" y="1054104"/>
                </a:lnTo>
                <a:lnTo>
                  <a:pt x="300915" y="1034492"/>
                </a:lnTo>
                <a:lnTo>
                  <a:pt x="264813" y="1011154"/>
                </a:lnTo>
                <a:lnTo>
                  <a:pt x="231545" y="984322"/>
                </a:lnTo>
                <a:lnTo>
                  <a:pt x="201170" y="954225"/>
                </a:lnTo>
                <a:lnTo>
                  <a:pt x="173746" y="921095"/>
                </a:lnTo>
                <a:lnTo>
                  <a:pt x="149330" y="885162"/>
                </a:lnTo>
                <a:lnTo>
                  <a:pt x="127981" y="846657"/>
                </a:lnTo>
                <a:lnTo>
                  <a:pt x="109757" y="805810"/>
                </a:lnTo>
                <a:lnTo>
                  <a:pt x="94717" y="762854"/>
                </a:lnTo>
                <a:lnTo>
                  <a:pt x="82917" y="718017"/>
                </a:lnTo>
                <a:lnTo>
                  <a:pt x="74417" y="671532"/>
                </a:lnTo>
                <a:lnTo>
                  <a:pt x="69274" y="623628"/>
                </a:lnTo>
                <a:lnTo>
                  <a:pt x="67547" y="574537"/>
                </a:lnTo>
                <a:lnTo>
                  <a:pt x="69274" y="525444"/>
                </a:lnTo>
                <a:lnTo>
                  <a:pt x="74417" y="477539"/>
                </a:lnTo>
                <a:lnTo>
                  <a:pt x="82917" y="431052"/>
                </a:lnTo>
                <a:lnTo>
                  <a:pt x="94717" y="386214"/>
                </a:lnTo>
                <a:lnTo>
                  <a:pt x="109757" y="343257"/>
                </a:lnTo>
                <a:lnTo>
                  <a:pt x="127981" y="302410"/>
                </a:lnTo>
                <a:lnTo>
                  <a:pt x="149330" y="263904"/>
                </a:lnTo>
                <a:lnTo>
                  <a:pt x="173746" y="227970"/>
                </a:lnTo>
                <a:lnTo>
                  <a:pt x="201170" y="194840"/>
                </a:lnTo>
                <a:lnTo>
                  <a:pt x="231545" y="164742"/>
                </a:lnTo>
                <a:lnTo>
                  <a:pt x="264813" y="137910"/>
                </a:lnTo>
                <a:lnTo>
                  <a:pt x="300915" y="114572"/>
                </a:lnTo>
                <a:lnTo>
                  <a:pt x="339794" y="94960"/>
                </a:lnTo>
                <a:lnTo>
                  <a:pt x="381391" y="79305"/>
                </a:lnTo>
                <a:lnTo>
                  <a:pt x="425648" y="67837"/>
                </a:lnTo>
                <a:lnTo>
                  <a:pt x="472507" y="60786"/>
                </a:lnTo>
                <a:lnTo>
                  <a:pt x="521910" y="58385"/>
                </a:lnTo>
                <a:lnTo>
                  <a:pt x="571115" y="61100"/>
                </a:lnTo>
                <a:lnTo>
                  <a:pt x="618755" y="69133"/>
                </a:lnTo>
                <a:lnTo>
                  <a:pt x="664333" y="82317"/>
                </a:lnTo>
                <a:lnTo>
                  <a:pt x="707350" y="100488"/>
                </a:lnTo>
                <a:lnTo>
                  <a:pt x="747309" y="123479"/>
                </a:lnTo>
                <a:lnTo>
                  <a:pt x="783710" y="151123"/>
                </a:lnTo>
                <a:lnTo>
                  <a:pt x="816057" y="183254"/>
                </a:lnTo>
                <a:lnTo>
                  <a:pt x="843849" y="219707"/>
                </a:lnTo>
                <a:lnTo>
                  <a:pt x="866591" y="260314"/>
                </a:lnTo>
                <a:lnTo>
                  <a:pt x="883782" y="304910"/>
                </a:lnTo>
                <a:lnTo>
                  <a:pt x="894925" y="353329"/>
                </a:lnTo>
                <a:lnTo>
                  <a:pt x="962483" y="353329"/>
                </a:lnTo>
                <a:lnTo>
                  <a:pt x="953353" y="310680"/>
                </a:lnTo>
                <a:lnTo>
                  <a:pt x="933878" y="254893"/>
                </a:lnTo>
                <a:lnTo>
                  <a:pt x="898903" y="188183"/>
                </a:lnTo>
                <a:lnTo>
                  <a:pt x="874321" y="153668"/>
                </a:lnTo>
                <a:lnTo>
                  <a:pt x="844324" y="119945"/>
                </a:lnTo>
                <a:lnTo>
                  <a:pt x="808400" y="88188"/>
                </a:lnTo>
                <a:lnTo>
                  <a:pt x="766035" y="59571"/>
                </a:lnTo>
                <a:lnTo>
                  <a:pt x="716717" y="35270"/>
                </a:lnTo>
                <a:lnTo>
                  <a:pt x="659933" y="16458"/>
                </a:lnTo>
                <a:lnTo>
                  <a:pt x="595168" y="4310"/>
                </a:lnTo>
                <a:lnTo>
                  <a:pt x="521910" y="0"/>
                </a:lnTo>
                <a:close/>
              </a:path>
            </a:pathLst>
          </a:custGeom>
          <a:solidFill>
            <a:srgbClr val="F0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062789" y="2781480"/>
            <a:ext cx="632275" cy="696967"/>
          </a:xfrm>
          <a:custGeom>
            <a:avLst/>
            <a:gdLst/>
            <a:ahLst/>
            <a:cxnLst/>
            <a:rect l="l" t="t" r="r" b="b"/>
            <a:pathLst>
              <a:path w="1042670" h="1149350">
                <a:moveTo>
                  <a:pt x="521910" y="0"/>
                </a:moveTo>
                <a:lnTo>
                  <a:pt x="471173" y="2079"/>
                </a:lnTo>
                <a:lnTo>
                  <a:pt x="422731" y="8209"/>
                </a:lnTo>
                <a:lnTo>
                  <a:pt x="376637" y="18227"/>
                </a:lnTo>
                <a:lnTo>
                  <a:pt x="332942" y="31970"/>
                </a:lnTo>
                <a:lnTo>
                  <a:pt x="291695" y="49275"/>
                </a:lnTo>
                <a:lnTo>
                  <a:pt x="252950" y="69980"/>
                </a:lnTo>
                <a:lnTo>
                  <a:pt x="216755" y="93923"/>
                </a:lnTo>
                <a:lnTo>
                  <a:pt x="183163" y="120940"/>
                </a:lnTo>
                <a:lnTo>
                  <a:pt x="152225" y="150870"/>
                </a:lnTo>
                <a:lnTo>
                  <a:pt x="123990" y="183548"/>
                </a:lnTo>
                <a:lnTo>
                  <a:pt x="98512" y="218813"/>
                </a:lnTo>
                <a:lnTo>
                  <a:pt x="75840" y="256502"/>
                </a:lnTo>
                <a:lnTo>
                  <a:pt x="56025" y="296453"/>
                </a:lnTo>
                <a:lnTo>
                  <a:pt x="39118" y="338502"/>
                </a:lnTo>
                <a:lnTo>
                  <a:pt x="25172" y="382488"/>
                </a:lnTo>
                <a:lnTo>
                  <a:pt x="14235" y="428246"/>
                </a:lnTo>
                <a:lnTo>
                  <a:pt x="6361" y="475616"/>
                </a:lnTo>
                <a:lnTo>
                  <a:pt x="1598" y="524434"/>
                </a:lnTo>
                <a:lnTo>
                  <a:pt x="0" y="574537"/>
                </a:lnTo>
                <a:lnTo>
                  <a:pt x="1598" y="624642"/>
                </a:lnTo>
                <a:lnTo>
                  <a:pt x="6361" y="673460"/>
                </a:lnTo>
                <a:lnTo>
                  <a:pt x="14235" y="720830"/>
                </a:lnTo>
                <a:lnTo>
                  <a:pt x="25172" y="766588"/>
                </a:lnTo>
                <a:lnTo>
                  <a:pt x="39118" y="810573"/>
                </a:lnTo>
                <a:lnTo>
                  <a:pt x="56025" y="852621"/>
                </a:lnTo>
                <a:lnTo>
                  <a:pt x="75840" y="892570"/>
                </a:lnTo>
                <a:lnTo>
                  <a:pt x="98512" y="930257"/>
                </a:lnTo>
                <a:lnTo>
                  <a:pt x="123990" y="965520"/>
                </a:lnTo>
                <a:lnTo>
                  <a:pt x="152225" y="998197"/>
                </a:lnTo>
                <a:lnTo>
                  <a:pt x="183163" y="1028124"/>
                </a:lnTo>
                <a:lnTo>
                  <a:pt x="216755" y="1055139"/>
                </a:lnTo>
                <a:lnTo>
                  <a:pt x="252950" y="1079080"/>
                </a:lnTo>
                <a:lnTo>
                  <a:pt x="291695" y="1099783"/>
                </a:lnTo>
                <a:lnTo>
                  <a:pt x="332942" y="1117087"/>
                </a:lnTo>
                <a:lnTo>
                  <a:pt x="376637" y="1130828"/>
                </a:lnTo>
                <a:lnTo>
                  <a:pt x="422731" y="1140845"/>
                </a:lnTo>
                <a:lnTo>
                  <a:pt x="471173" y="1146974"/>
                </a:lnTo>
                <a:lnTo>
                  <a:pt x="521910" y="1149054"/>
                </a:lnTo>
                <a:lnTo>
                  <a:pt x="572416" y="1146974"/>
                </a:lnTo>
                <a:lnTo>
                  <a:pt x="620650" y="1140845"/>
                </a:lnTo>
                <a:lnTo>
                  <a:pt x="666559" y="1130828"/>
                </a:lnTo>
                <a:lnTo>
                  <a:pt x="710092" y="1117087"/>
                </a:lnTo>
                <a:lnTo>
                  <a:pt x="751196" y="1099783"/>
                </a:lnTo>
                <a:lnTo>
                  <a:pt x="768180" y="1090678"/>
                </a:lnTo>
                <a:lnTo>
                  <a:pt x="521910" y="1090678"/>
                </a:lnTo>
                <a:lnTo>
                  <a:pt x="472505" y="1088277"/>
                </a:lnTo>
                <a:lnTo>
                  <a:pt x="425644" y="1081227"/>
                </a:lnTo>
                <a:lnTo>
                  <a:pt x="381386" y="1069759"/>
                </a:lnTo>
                <a:lnTo>
                  <a:pt x="339787" y="1054104"/>
                </a:lnTo>
                <a:lnTo>
                  <a:pt x="300906" y="1034492"/>
                </a:lnTo>
                <a:lnTo>
                  <a:pt x="264803" y="1011154"/>
                </a:lnTo>
                <a:lnTo>
                  <a:pt x="231533" y="984322"/>
                </a:lnTo>
                <a:lnTo>
                  <a:pt x="201156" y="954225"/>
                </a:lnTo>
                <a:lnTo>
                  <a:pt x="173731" y="921095"/>
                </a:lnTo>
                <a:lnTo>
                  <a:pt x="149314" y="885162"/>
                </a:lnTo>
                <a:lnTo>
                  <a:pt x="127964" y="846657"/>
                </a:lnTo>
                <a:lnTo>
                  <a:pt x="109739" y="805810"/>
                </a:lnTo>
                <a:lnTo>
                  <a:pt x="94697" y="762854"/>
                </a:lnTo>
                <a:lnTo>
                  <a:pt x="82897" y="718017"/>
                </a:lnTo>
                <a:lnTo>
                  <a:pt x="74396" y="671532"/>
                </a:lnTo>
                <a:lnTo>
                  <a:pt x="69253" y="623628"/>
                </a:lnTo>
                <a:lnTo>
                  <a:pt x="67526" y="574537"/>
                </a:lnTo>
                <a:lnTo>
                  <a:pt x="69253" y="525444"/>
                </a:lnTo>
                <a:lnTo>
                  <a:pt x="74396" y="477539"/>
                </a:lnTo>
                <a:lnTo>
                  <a:pt x="82897" y="431052"/>
                </a:lnTo>
                <a:lnTo>
                  <a:pt x="94697" y="386214"/>
                </a:lnTo>
                <a:lnTo>
                  <a:pt x="109739" y="343257"/>
                </a:lnTo>
                <a:lnTo>
                  <a:pt x="127964" y="302410"/>
                </a:lnTo>
                <a:lnTo>
                  <a:pt x="149314" y="263904"/>
                </a:lnTo>
                <a:lnTo>
                  <a:pt x="173731" y="227970"/>
                </a:lnTo>
                <a:lnTo>
                  <a:pt x="201156" y="194840"/>
                </a:lnTo>
                <a:lnTo>
                  <a:pt x="231533" y="164742"/>
                </a:lnTo>
                <a:lnTo>
                  <a:pt x="264803" y="137910"/>
                </a:lnTo>
                <a:lnTo>
                  <a:pt x="300906" y="114572"/>
                </a:lnTo>
                <a:lnTo>
                  <a:pt x="339787" y="94960"/>
                </a:lnTo>
                <a:lnTo>
                  <a:pt x="381386" y="79305"/>
                </a:lnTo>
                <a:lnTo>
                  <a:pt x="425644" y="67837"/>
                </a:lnTo>
                <a:lnTo>
                  <a:pt x="472505" y="60786"/>
                </a:lnTo>
                <a:lnTo>
                  <a:pt x="521910" y="58385"/>
                </a:lnTo>
                <a:lnTo>
                  <a:pt x="768189" y="58385"/>
                </a:lnTo>
                <a:lnTo>
                  <a:pt x="751196" y="49275"/>
                </a:lnTo>
                <a:lnTo>
                  <a:pt x="710092" y="31970"/>
                </a:lnTo>
                <a:lnTo>
                  <a:pt x="666559" y="18227"/>
                </a:lnTo>
                <a:lnTo>
                  <a:pt x="620650" y="8209"/>
                </a:lnTo>
                <a:lnTo>
                  <a:pt x="572416" y="2079"/>
                </a:lnTo>
                <a:lnTo>
                  <a:pt x="521910" y="0"/>
                </a:lnTo>
                <a:close/>
              </a:path>
              <a:path w="1042670" h="1149350">
                <a:moveTo>
                  <a:pt x="768189" y="58385"/>
                </a:moveTo>
                <a:lnTo>
                  <a:pt x="521910" y="58385"/>
                </a:lnTo>
                <a:lnTo>
                  <a:pt x="571057" y="60786"/>
                </a:lnTo>
                <a:lnTo>
                  <a:pt x="617691" y="67837"/>
                </a:lnTo>
                <a:lnTo>
                  <a:pt x="661750" y="79305"/>
                </a:lnTo>
                <a:lnTo>
                  <a:pt x="703176" y="94960"/>
                </a:lnTo>
                <a:lnTo>
                  <a:pt x="741907" y="114572"/>
                </a:lnTo>
                <a:lnTo>
                  <a:pt x="777885" y="137910"/>
                </a:lnTo>
                <a:lnTo>
                  <a:pt x="811049" y="164742"/>
                </a:lnTo>
                <a:lnTo>
                  <a:pt x="841340" y="194840"/>
                </a:lnTo>
                <a:lnTo>
                  <a:pt x="868696" y="227970"/>
                </a:lnTo>
                <a:lnTo>
                  <a:pt x="893059" y="263904"/>
                </a:lnTo>
                <a:lnTo>
                  <a:pt x="914368" y="302410"/>
                </a:lnTo>
                <a:lnTo>
                  <a:pt x="932563" y="343257"/>
                </a:lnTo>
                <a:lnTo>
                  <a:pt x="947585" y="386214"/>
                </a:lnTo>
                <a:lnTo>
                  <a:pt x="959373" y="431052"/>
                </a:lnTo>
                <a:lnTo>
                  <a:pt x="967867" y="477539"/>
                </a:lnTo>
                <a:lnTo>
                  <a:pt x="973007" y="525444"/>
                </a:lnTo>
                <a:lnTo>
                  <a:pt x="974734" y="574537"/>
                </a:lnTo>
                <a:lnTo>
                  <a:pt x="973007" y="623628"/>
                </a:lnTo>
                <a:lnTo>
                  <a:pt x="967867" y="671532"/>
                </a:lnTo>
                <a:lnTo>
                  <a:pt x="959373" y="718017"/>
                </a:lnTo>
                <a:lnTo>
                  <a:pt x="947585" y="762854"/>
                </a:lnTo>
                <a:lnTo>
                  <a:pt x="932563" y="805810"/>
                </a:lnTo>
                <a:lnTo>
                  <a:pt x="914368" y="846657"/>
                </a:lnTo>
                <a:lnTo>
                  <a:pt x="893059" y="885162"/>
                </a:lnTo>
                <a:lnTo>
                  <a:pt x="868696" y="921095"/>
                </a:lnTo>
                <a:lnTo>
                  <a:pt x="841340" y="954225"/>
                </a:lnTo>
                <a:lnTo>
                  <a:pt x="811049" y="984322"/>
                </a:lnTo>
                <a:lnTo>
                  <a:pt x="777885" y="1011154"/>
                </a:lnTo>
                <a:lnTo>
                  <a:pt x="741907" y="1034492"/>
                </a:lnTo>
                <a:lnTo>
                  <a:pt x="703176" y="1054104"/>
                </a:lnTo>
                <a:lnTo>
                  <a:pt x="661750" y="1069759"/>
                </a:lnTo>
                <a:lnTo>
                  <a:pt x="617691" y="1081227"/>
                </a:lnTo>
                <a:lnTo>
                  <a:pt x="571057" y="1088277"/>
                </a:lnTo>
                <a:lnTo>
                  <a:pt x="521910" y="1090678"/>
                </a:lnTo>
                <a:lnTo>
                  <a:pt x="768180" y="1090678"/>
                </a:lnTo>
                <a:lnTo>
                  <a:pt x="825906" y="1055139"/>
                </a:lnTo>
                <a:lnTo>
                  <a:pt x="859409" y="1028124"/>
                </a:lnTo>
                <a:lnTo>
                  <a:pt x="890272" y="998197"/>
                </a:lnTo>
                <a:lnTo>
                  <a:pt x="918445" y="965520"/>
                </a:lnTo>
                <a:lnTo>
                  <a:pt x="943875" y="930257"/>
                </a:lnTo>
                <a:lnTo>
                  <a:pt x="966509" y="892570"/>
                </a:lnTo>
                <a:lnTo>
                  <a:pt x="986295" y="852621"/>
                </a:lnTo>
                <a:lnTo>
                  <a:pt x="1003181" y="810573"/>
                </a:lnTo>
                <a:lnTo>
                  <a:pt x="1017114" y="766588"/>
                </a:lnTo>
                <a:lnTo>
                  <a:pt x="1028042" y="720830"/>
                </a:lnTo>
                <a:lnTo>
                  <a:pt x="1035912" y="673460"/>
                </a:lnTo>
                <a:lnTo>
                  <a:pt x="1040673" y="624642"/>
                </a:lnTo>
                <a:lnTo>
                  <a:pt x="1042271" y="574537"/>
                </a:lnTo>
                <a:lnTo>
                  <a:pt x="1040673" y="524434"/>
                </a:lnTo>
                <a:lnTo>
                  <a:pt x="1035912" y="475616"/>
                </a:lnTo>
                <a:lnTo>
                  <a:pt x="1028042" y="428246"/>
                </a:lnTo>
                <a:lnTo>
                  <a:pt x="1017114" y="382488"/>
                </a:lnTo>
                <a:lnTo>
                  <a:pt x="1003181" y="338502"/>
                </a:lnTo>
                <a:lnTo>
                  <a:pt x="986295" y="296453"/>
                </a:lnTo>
                <a:lnTo>
                  <a:pt x="966509" y="256502"/>
                </a:lnTo>
                <a:lnTo>
                  <a:pt x="943875" y="218813"/>
                </a:lnTo>
                <a:lnTo>
                  <a:pt x="918445" y="183548"/>
                </a:lnTo>
                <a:lnTo>
                  <a:pt x="890272" y="150870"/>
                </a:lnTo>
                <a:lnTo>
                  <a:pt x="859409" y="120940"/>
                </a:lnTo>
                <a:lnTo>
                  <a:pt x="825906" y="93923"/>
                </a:lnTo>
                <a:lnTo>
                  <a:pt x="789818" y="69980"/>
                </a:lnTo>
                <a:lnTo>
                  <a:pt x="768189" y="58385"/>
                </a:lnTo>
                <a:close/>
              </a:path>
            </a:pathLst>
          </a:custGeom>
          <a:solidFill>
            <a:srgbClr val="F0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3" name="Imagen 2" descr="Imagen que contiene persona, interior, hombre, sostener&#10;&#10;Descripción generada automáticamente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99" b="-2"/>
          <a:stretch>
            <a:fillRect/>
          </a:stretch>
        </p:blipFill>
        <p:spPr bwMode="auto">
          <a:xfrm>
            <a:off x="-10642" y="-12103"/>
            <a:ext cx="7526365" cy="5575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111" y="425496"/>
            <a:ext cx="4194025" cy="1136974"/>
          </a:xfrm>
          <a:prstGeom prst="rect">
            <a:avLst/>
          </a:prstGeom>
        </p:spPr>
      </p:pic>
      <p:sp>
        <p:nvSpPr>
          <p:cNvPr id="54" name="CuadroTexto 4"/>
          <p:cNvSpPr txBox="1"/>
          <p:nvPr/>
        </p:nvSpPr>
        <p:spPr>
          <a:xfrm>
            <a:off x="7803301" y="2643468"/>
            <a:ext cx="4279600" cy="697762"/>
          </a:xfrm>
          <a:prstGeom prst="rect">
            <a:avLst/>
          </a:prstGeom>
          <a:noFill/>
        </p:spPr>
        <p:txBody>
          <a:bodyPr lIns="108847" tIns="54423" rIns="108847" bIns="54423">
            <a:spAutoFit/>
          </a:bodyPr>
          <a:lstStyle/>
          <a:p>
            <a:pPr algn="ctr">
              <a:defRPr/>
            </a:pPr>
            <a:r>
              <a:rPr lang="da-DK" sz="3820" b="1" spc="357" dirty="0">
                <a:latin typeface="Red Hat Display" panose="02010503040201060303" pitchFamily="2" charset="0"/>
              </a:rPr>
              <a:t>GRACIAS</a:t>
            </a:r>
            <a:endParaRPr lang="es-GT" sz="3820" b="1" spc="357" dirty="0">
              <a:latin typeface="Red Hat Display" panose="02010503040201060303" pitchFamily="2" charset="0"/>
            </a:endParaRPr>
          </a:p>
        </p:txBody>
      </p:sp>
      <p:pic>
        <p:nvPicPr>
          <p:cNvPr id="55" name="Gráfico 7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488" y="2766066"/>
            <a:ext cx="87602" cy="349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Rectángulo 164"/>
          <p:cNvSpPr/>
          <p:nvPr/>
        </p:nvSpPr>
        <p:spPr bwMode="auto">
          <a:xfrm rot="2700000">
            <a:off x="11021662" y="3592254"/>
            <a:ext cx="2231450" cy="2230486"/>
          </a:xfrm>
          <a:prstGeom prst="rect">
            <a:avLst/>
          </a:prstGeom>
          <a:solidFill>
            <a:srgbClr val="E2001A"/>
          </a:solidFill>
          <a:ln>
            <a:noFill/>
          </a:ln>
          <a:effectLst>
            <a:outerShdw blurRad="127000" dist="63500" dir="5400000" algn="ctr" rotWithShape="0">
              <a:srgbClr val="000000">
                <a:alpha val="36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14024808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Marcador de posición de imagen 66">
            <a:extLst>
              <a:ext uri="{FF2B5EF4-FFF2-40B4-BE49-F238E27FC236}">
                <a16:creationId xmlns:a16="http://schemas.microsoft.com/office/drawing/2014/main" id="{6896F218-8079-B0FF-BC0E-13716CB3C7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0" r="31940"/>
          <a:stretch>
            <a:fillRect/>
          </a:stretch>
        </p:blipFill>
        <p:spPr bwMode="auto">
          <a:xfrm>
            <a:off x="3404183" y="1708144"/>
            <a:ext cx="2340000" cy="2693684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Marcador de posición de imagen 51">
            <a:extLst>
              <a:ext uri="{FF2B5EF4-FFF2-40B4-BE49-F238E27FC236}">
                <a16:creationId xmlns:a16="http://schemas.microsoft.com/office/drawing/2014/main" id="{3CEAD34A-4961-2A6E-C04B-495CAF5ABD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50" t="303" r="8849" b="-36980"/>
          <a:stretch/>
        </p:blipFill>
        <p:spPr bwMode="auto">
          <a:xfrm>
            <a:off x="630408" y="1641810"/>
            <a:ext cx="2339058" cy="374898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Marcador de posición de imagen 60">
            <a:extLst>
              <a:ext uri="{FF2B5EF4-FFF2-40B4-BE49-F238E27FC236}">
                <a16:creationId xmlns:a16="http://schemas.microsoft.com/office/drawing/2014/main" id="{EDBD09B4-4597-434F-B675-476F94579A6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0" t="171" r="17826" b="-43973"/>
          <a:stretch/>
        </p:blipFill>
        <p:spPr>
          <a:xfrm>
            <a:off x="6242723" y="1639197"/>
            <a:ext cx="2340000" cy="3889733"/>
          </a:xfrm>
        </p:spPr>
      </p:pic>
      <p:pic>
        <p:nvPicPr>
          <p:cNvPr id="55" name="Marcador de posición de imagen 54">
            <a:extLst>
              <a:ext uri="{FF2B5EF4-FFF2-40B4-BE49-F238E27FC236}">
                <a16:creationId xmlns:a16="http://schemas.microsoft.com/office/drawing/2014/main" id="{1DC2BB18-C18D-435E-B0C3-1888A32BC36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-71" r="25314" b="-16069"/>
          <a:stretch/>
        </p:blipFill>
        <p:spPr>
          <a:xfrm>
            <a:off x="8981470" y="1639197"/>
            <a:ext cx="2364638" cy="3104359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4F9480F-80DE-7768-5CD3-784EBF337643}"/>
              </a:ext>
            </a:extLst>
          </p:cNvPr>
          <p:cNvSpPr txBox="1"/>
          <p:nvPr/>
        </p:nvSpPr>
        <p:spPr>
          <a:xfrm>
            <a:off x="983866" y="0"/>
            <a:ext cx="9333327" cy="6763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MX" sz="3300" b="1" spc="100" dirty="0">
                <a:solidFill>
                  <a:srgbClr val="0621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dern Love" panose="04090805081005020601" pitchFamily="82" charset="0"/>
              </a:rPr>
              <a:t>Según la Norma ISO 37001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380439-3D80-67DD-8A09-B1A7E9B5402C}"/>
              </a:ext>
            </a:extLst>
          </p:cNvPr>
          <p:cNvSpPr txBox="1"/>
          <p:nvPr/>
        </p:nvSpPr>
        <p:spPr>
          <a:xfrm>
            <a:off x="1500550" y="1263147"/>
            <a:ext cx="54643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i="1" dirty="0">
                <a:solidFill>
                  <a:srgbClr val="FFA300"/>
                </a:solidFill>
                <a:latin typeface="Tempus Sans ITC" panose="04020404030D0702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La institución debe implementar procedimientos, para:</a:t>
            </a:r>
            <a:endParaRPr lang="es-GT" sz="1400" b="1" spc="300" dirty="0">
              <a:solidFill>
                <a:srgbClr val="FFA300"/>
              </a:solidFill>
              <a:latin typeface="Tempus Sans ITC" panose="04020404030D07020202" pitchFamily="82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AD80B22-61D1-1F71-A820-622C7792A10A}"/>
              </a:ext>
            </a:extLst>
          </p:cNvPr>
          <p:cNvSpPr txBox="1"/>
          <p:nvPr/>
        </p:nvSpPr>
        <p:spPr>
          <a:xfrm>
            <a:off x="0" y="6536013"/>
            <a:ext cx="1711325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spc="300" dirty="0">
                <a:latin typeface="Versa Versa" panose="00000500000000000000" pitchFamily="50" charset="0"/>
                <a:cs typeface="Poppins Black" panose="00000A00000000000000" pitchFamily="2" charset="0"/>
              </a:rPr>
              <a:t>CHN</a:t>
            </a:r>
            <a:r>
              <a:rPr lang="en-US" sz="1600" b="1" spc="300" dirty="0">
                <a:solidFill>
                  <a:srgbClr val="FFA300"/>
                </a:solidFill>
                <a:latin typeface="Versa Versa" panose="00000500000000000000" pitchFamily="50" charset="0"/>
                <a:cs typeface="Poppins Black" panose="00000A00000000000000" pitchFamily="2" charset="0"/>
              </a:rPr>
              <a:t>+</a:t>
            </a:r>
            <a:endParaRPr lang="en-ID" sz="1600" b="1" spc="300" dirty="0">
              <a:solidFill>
                <a:srgbClr val="FFA300"/>
              </a:solidFill>
              <a:latin typeface="Versa Versa" panose="00000500000000000000" pitchFamily="50" charset="0"/>
              <a:cs typeface="Poppins Black" panose="00000A00000000000000" pitchFamily="2" charset="0"/>
            </a:endParaRPr>
          </a:p>
        </p:txBody>
      </p:sp>
      <p:grpSp>
        <p:nvGrpSpPr>
          <p:cNvPr id="17" name="Group 36">
            <a:extLst>
              <a:ext uri="{FF2B5EF4-FFF2-40B4-BE49-F238E27FC236}">
                <a16:creationId xmlns:a16="http://schemas.microsoft.com/office/drawing/2014/main" id="{7357CD32-DE33-ACF4-A52E-76B883AC2903}"/>
              </a:ext>
            </a:extLst>
          </p:cNvPr>
          <p:cNvGrpSpPr>
            <a:grpSpLocks/>
          </p:cNvGrpSpPr>
          <p:nvPr/>
        </p:nvGrpSpPr>
        <p:grpSpPr bwMode="auto">
          <a:xfrm>
            <a:off x="9986668" y="6536013"/>
            <a:ext cx="2012950" cy="200025"/>
            <a:chOff x="619918" y="6155987"/>
            <a:chExt cx="2012157" cy="200055"/>
          </a:xfrm>
          <a:solidFill>
            <a:srgbClr val="062159"/>
          </a:solidFill>
        </p:grpSpPr>
        <p:sp>
          <p:nvSpPr>
            <p:cNvPr id="18" name="Rectangle 37">
              <a:extLst>
                <a:ext uri="{FF2B5EF4-FFF2-40B4-BE49-F238E27FC236}">
                  <a16:creationId xmlns:a16="http://schemas.microsoft.com/office/drawing/2014/main" id="{4C83034D-B204-7717-14AB-2B494299F1E1}"/>
                </a:ext>
              </a:extLst>
            </p:cNvPr>
            <p:cNvSpPr/>
            <p:nvPr/>
          </p:nvSpPr>
          <p:spPr>
            <a:xfrm>
              <a:off x="851602" y="6181391"/>
              <a:ext cx="1780473" cy="1651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D"/>
            </a:p>
          </p:txBody>
        </p:sp>
        <p:sp>
          <p:nvSpPr>
            <p:cNvPr id="19" name="Rectangle 38">
              <a:extLst>
                <a:ext uri="{FF2B5EF4-FFF2-40B4-BE49-F238E27FC236}">
                  <a16:creationId xmlns:a16="http://schemas.microsoft.com/office/drawing/2014/main" id="{859A706A-DBF6-6C10-33C3-BC677ADC04F1}"/>
                </a:ext>
              </a:extLst>
            </p:cNvPr>
            <p:cNvSpPr/>
            <p:nvPr/>
          </p:nvSpPr>
          <p:spPr>
            <a:xfrm>
              <a:off x="619918" y="6181391"/>
              <a:ext cx="53954" cy="1651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D"/>
            </a:p>
          </p:txBody>
        </p:sp>
        <p:sp>
          <p:nvSpPr>
            <p:cNvPr id="20" name="Rectangle 39">
              <a:extLst>
                <a:ext uri="{FF2B5EF4-FFF2-40B4-BE49-F238E27FC236}">
                  <a16:creationId xmlns:a16="http://schemas.microsoft.com/office/drawing/2014/main" id="{FB482AE8-E324-E103-1FC4-86C3C5704578}"/>
                </a:ext>
              </a:extLst>
            </p:cNvPr>
            <p:cNvSpPr/>
            <p:nvPr/>
          </p:nvSpPr>
          <p:spPr>
            <a:xfrm>
              <a:off x="694501" y="6181391"/>
              <a:ext cx="53954" cy="1651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D"/>
            </a:p>
          </p:txBody>
        </p:sp>
        <p:sp>
          <p:nvSpPr>
            <p:cNvPr id="21" name="Rectangle 40">
              <a:extLst>
                <a:ext uri="{FF2B5EF4-FFF2-40B4-BE49-F238E27FC236}">
                  <a16:creationId xmlns:a16="http://schemas.microsoft.com/office/drawing/2014/main" id="{DAA9F609-B2FD-179F-034F-2DD47B2B4788}"/>
                </a:ext>
              </a:extLst>
            </p:cNvPr>
            <p:cNvSpPr/>
            <p:nvPr/>
          </p:nvSpPr>
          <p:spPr>
            <a:xfrm>
              <a:off x="769084" y="6181391"/>
              <a:ext cx="53954" cy="1651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D"/>
            </a:p>
          </p:txBody>
        </p:sp>
        <p:sp>
          <p:nvSpPr>
            <p:cNvPr id="22" name="TextBox 41">
              <a:extLst>
                <a:ext uri="{FF2B5EF4-FFF2-40B4-BE49-F238E27FC236}">
                  <a16:creationId xmlns:a16="http://schemas.microsoft.com/office/drawing/2014/main" id="{BC49CA5D-B35F-B9E4-B39B-F5FBF981813D}"/>
                </a:ext>
              </a:extLst>
            </p:cNvPr>
            <p:cNvSpPr txBox="1"/>
            <p:nvPr/>
          </p:nvSpPr>
          <p:spPr>
            <a:xfrm>
              <a:off x="851602" y="6155987"/>
              <a:ext cx="1780473" cy="200055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700" b="1" spc="100" dirty="0">
                  <a:solidFill>
                    <a:srgbClr val="FFA300"/>
                  </a:solidFill>
                  <a:latin typeface="Montserrat" panose="00000500000000000000" pitchFamily="2" charset="0"/>
                  <a:cs typeface="Poppins Black" panose="00000A00000000000000" pitchFamily="2" charset="0"/>
                </a:rPr>
                <a:t>#</a:t>
              </a:r>
              <a:r>
                <a:rPr lang="es-GT" sz="700" b="1" spc="100" dirty="0">
                  <a:solidFill>
                    <a:srgbClr val="FFA300"/>
                  </a:solidFill>
                  <a:latin typeface="Montserrat" panose="00000500000000000000" pitchFamily="2" charset="0"/>
                  <a:cs typeface="Poppins Black" panose="00000A00000000000000" pitchFamily="2" charset="0"/>
                </a:rPr>
                <a:t>CHNContraelSoborno</a:t>
              </a:r>
            </a:p>
          </p:txBody>
        </p:sp>
      </p:grpSp>
      <p:sp>
        <p:nvSpPr>
          <p:cNvPr id="23" name="Flowchart: Process 45">
            <a:extLst>
              <a:ext uri="{FF2B5EF4-FFF2-40B4-BE49-F238E27FC236}">
                <a16:creationId xmlns:a16="http://schemas.microsoft.com/office/drawing/2014/main" id="{B4C0435E-8E25-7D6D-4327-82A5A67A9BBD}"/>
              </a:ext>
            </a:extLst>
          </p:cNvPr>
          <p:cNvSpPr/>
          <p:nvPr/>
        </p:nvSpPr>
        <p:spPr>
          <a:xfrm>
            <a:off x="636551" y="4358991"/>
            <a:ext cx="2339999" cy="2135471"/>
          </a:xfrm>
          <a:prstGeom prst="flowChartProcess">
            <a:avLst/>
          </a:prstGeom>
          <a:solidFill>
            <a:srgbClr val="FFA3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sp>
        <p:nvSpPr>
          <p:cNvPr id="24" name="TextBox 4">
            <a:extLst>
              <a:ext uri="{FF2B5EF4-FFF2-40B4-BE49-F238E27FC236}">
                <a16:creationId xmlns:a16="http://schemas.microsoft.com/office/drawing/2014/main" id="{0DFD9AFA-5491-9DB6-91F2-7FAD62530A0C}"/>
              </a:ext>
            </a:extLst>
          </p:cNvPr>
          <p:cNvSpPr txBox="1"/>
          <p:nvPr/>
        </p:nvSpPr>
        <p:spPr bwMode="auto">
          <a:xfrm>
            <a:off x="671472" y="5336262"/>
            <a:ext cx="230507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s-ES" sz="1100" dirty="0">
                <a:solidFill>
                  <a:srgbClr val="002060"/>
                </a:solidFill>
                <a:latin typeface="Tempus Sans ITC" panose="04020404030D07020202" pitchFamily="82" charset="0"/>
              </a:rPr>
              <a:t>Fomentar y facilitar que las</a:t>
            </a:r>
          </a:p>
          <a:p>
            <a:pPr marL="0" indent="0" algn="ctr">
              <a:buNone/>
            </a:pPr>
            <a:r>
              <a:rPr lang="es-ES" sz="1100" dirty="0">
                <a:solidFill>
                  <a:srgbClr val="002060"/>
                </a:solidFill>
                <a:latin typeface="Tempus Sans ITC" panose="04020404030D07020202" pitchFamily="82" charset="0"/>
              </a:rPr>
              <a:t>personas reporten actividades no éticas y/o actos relacionados con el soborno y la corrupción.</a:t>
            </a:r>
          </a:p>
        </p:txBody>
      </p:sp>
      <p:sp>
        <p:nvSpPr>
          <p:cNvPr id="25" name="Flowchart: Process 45">
            <a:extLst>
              <a:ext uri="{FF2B5EF4-FFF2-40B4-BE49-F238E27FC236}">
                <a16:creationId xmlns:a16="http://schemas.microsoft.com/office/drawing/2014/main" id="{E76F59F1-7C27-7516-A7B5-F3D8DCE6F041}"/>
              </a:ext>
            </a:extLst>
          </p:cNvPr>
          <p:cNvSpPr/>
          <p:nvPr/>
        </p:nvSpPr>
        <p:spPr>
          <a:xfrm>
            <a:off x="3417488" y="4358991"/>
            <a:ext cx="2340000" cy="2107070"/>
          </a:xfrm>
          <a:prstGeom prst="flowChartProcess">
            <a:avLst/>
          </a:prstGeom>
          <a:solidFill>
            <a:srgbClr val="FFA3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sp>
        <p:nvSpPr>
          <p:cNvPr id="26" name="TextBox 4">
            <a:extLst>
              <a:ext uri="{FF2B5EF4-FFF2-40B4-BE49-F238E27FC236}">
                <a16:creationId xmlns:a16="http://schemas.microsoft.com/office/drawing/2014/main" id="{5D5E788C-CF53-083D-E5D9-861EE536783A}"/>
              </a:ext>
            </a:extLst>
          </p:cNvPr>
          <p:cNvSpPr txBox="1"/>
          <p:nvPr/>
        </p:nvSpPr>
        <p:spPr bwMode="auto">
          <a:xfrm>
            <a:off x="3411345" y="5390796"/>
            <a:ext cx="232567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s-ES" sz="1100" dirty="0">
                <a:solidFill>
                  <a:srgbClr val="002060"/>
                </a:solidFill>
                <a:latin typeface="Tempus Sans ITC" panose="04020404030D07020202" pitchFamily="82" charset="0"/>
              </a:rPr>
              <a:t>Proteger la identidad del informante o denunciante.</a:t>
            </a:r>
          </a:p>
        </p:txBody>
      </p:sp>
      <p:sp>
        <p:nvSpPr>
          <p:cNvPr id="27" name="Flowchart: Process 45">
            <a:extLst>
              <a:ext uri="{FF2B5EF4-FFF2-40B4-BE49-F238E27FC236}">
                <a16:creationId xmlns:a16="http://schemas.microsoft.com/office/drawing/2014/main" id="{F53C9F85-35FF-DDC6-9415-16CC2B166B78}"/>
              </a:ext>
            </a:extLst>
          </p:cNvPr>
          <p:cNvSpPr/>
          <p:nvPr/>
        </p:nvSpPr>
        <p:spPr>
          <a:xfrm>
            <a:off x="6231314" y="4332880"/>
            <a:ext cx="2351409" cy="2135472"/>
          </a:xfrm>
          <a:prstGeom prst="flowChartProcess">
            <a:avLst/>
          </a:prstGeom>
          <a:solidFill>
            <a:srgbClr val="FFA3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sp>
        <p:nvSpPr>
          <p:cNvPr id="28" name="TextBox 4">
            <a:extLst>
              <a:ext uri="{FF2B5EF4-FFF2-40B4-BE49-F238E27FC236}">
                <a16:creationId xmlns:a16="http://schemas.microsoft.com/office/drawing/2014/main" id="{A9668CD9-BD9D-9FDB-2011-2B85D8E7E74A}"/>
              </a:ext>
            </a:extLst>
          </p:cNvPr>
          <p:cNvSpPr txBox="1"/>
          <p:nvPr/>
        </p:nvSpPr>
        <p:spPr bwMode="auto">
          <a:xfrm>
            <a:off x="6231314" y="5358065"/>
            <a:ext cx="2340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s-ES" sz="1100" dirty="0">
                <a:solidFill>
                  <a:srgbClr val="002060"/>
                </a:solidFill>
                <a:latin typeface="Tempus Sans ITC" panose="04020404030D07020202" pitchFamily="82" charset="0"/>
              </a:rPr>
              <a:t>Las Denuncias son confidenciales.</a:t>
            </a:r>
          </a:p>
        </p:txBody>
      </p:sp>
      <p:sp>
        <p:nvSpPr>
          <p:cNvPr id="29" name="Flowchart: Process 45">
            <a:extLst>
              <a:ext uri="{FF2B5EF4-FFF2-40B4-BE49-F238E27FC236}">
                <a16:creationId xmlns:a16="http://schemas.microsoft.com/office/drawing/2014/main" id="{70F3DB87-0541-BD50-1BED-5F0BE8760801}"/>
              </a:ext>
            </a:extLst>
          </p:cNvPr>
          <p:cNvSpPr/>
          <p:nvPr/>
        </p:nvSpPr>
        <p:spPr>
          <a:xfrm>
            <a:off x="8992879" y="4297107"/>
            <a:ext cx="2353229" cy="2168954"/>
          </a:xfrm>
          <a:prstGeom prst="flowChartProcess">
            <a:avLst/>
          </a:prstGeom>
          <a:solidFill>
            <a:srgbClr val="FFA3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33F7992-7ABC-4CA8-B7E1-9A2C957093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730" y="4503795"/>
            <a:ext cx="612000" cy="612000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700D03D0-5364-475C-9459-37FE5671D3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011" y="4503795"/>
            <a:ext cx="612000" cy="612000"/>
          </a:xfrm>
          <a:prstGeom prst="rect">
            <a:avLst/>
          </a:prstGeom>
        </p:spPr>
      </p:pic>
      <p:sp>
        <p:nvSpPr>
          <p:cNvPr id="48" name="TextBox 4">
            <a:extLst>
              <a:ext uri="{FF2B5EF4-FFF2-40B4-BE49-F238E27FC236}">
                <a16:creationId xmlns:a16="http://schemas.microsoft.com/office/drawing/2014/main" id="{945F4610-0BF5-44B9-AFCB-A0CC6D04ADC2}"/>
              </a:ext>
            </a:extLst>
          </p:cNvPr>
          <p:cNvSpPr txBox="1"/>
          <p:nvPr/>
        </p:nvSpPr>
        <p:spPr bwMode="auto">
          <a:xfrm>
            <a:off x="8992880" y="5200181"/>
            <a:ext cx="234000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s-ES" sz="1100" dirty="0">
                <a:solidFill>
                  <a:srgbClr val="002060"/>
                </a:solidFill>
                <a:latin typeface="Tempus Sans ITC" panose="04020404030D07020202" pitchFamily="82" charset="0"/>
              </a:rPr>
              <a:t>Prohibir represalias y proteger a las personas que realicen o comuniquen las denuncias.</a:t>
            </a:r>
          </a:p>
        </p:txBody>
      </p:sp>
      <p:pic>
        <p:nvPicPr>
          <p:cNvPr id="51" name="Imagen 50">
            <a:extLst>
              <a:ext uri="{FF2B5EF4-FFF2-40B4-BE49-F238E27FC236}">
                <a16:creationId xmlns:a16="http://schemas.microsoft.com/office/drawing/2014/main" id="{290BE805-F638-4176-A1EA-89ABBA4D4D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268" y="4496141"/>
            <a:ext cx="612000" cy="612000"/>
          </a:xfrm>
          <a:prstGeom prst="rect">
            <a:avLst/>
          </a:prstGeom>
        </p:spPr>
      </p:pic>
      <p:pic>
        <p:nvPicPr>
          <p:cNvPr id="57" name="Imagen 56">
            <a:extLst>
              <a:ext uri="{FF2B5EF4-FFF2-40B4-BE49-F238E27FC236}">
                <a16:creationId xmlns:a16="http://schemas.microsoft.com/office/drawing/2014/main" id="{B3E8C0BF-1BD5-4D30-B018-F0122EAC6D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6880" y="4444837"/>
            <a:ext cx="612000" cy="612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FEA9220-3676-F7F5-AA45-E3C924F52681}"/>
              </a:ext>
            </a:extLst>
          </p:cNvPr>
          <p:cNvSpPr txBox="1"/>
          <p:nvPr/>
        </p:nvSpPr>
        <p:spPr>
          <a:xfrm>
            <a:off x="1113717" y="642670"/>
            <a:ext cx="9506309" cy="65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MX" sz="3200" b="1" spc="100" dirty="0">
                <a:solidFill>
                  <a:srgbClr val="0621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dern Love" panose="04090805081005020601" pitchFamily="82" charset="0"/>
              </a:rPr>
              <a:t>Punto 8.9 Planteamiento de inquietudes</a:t>
            </a:r>
          </a:p>
        </p:txBody>
      </p:sp>
      <p:pic>
        <p:nvPicPr>
          <p:cNvPr id="5" name="Imagen 29">
            <a:extLst>
              <a:ext uri="{FF2B5EF4-FFF2-40B4-BE49-F238E27FC236}">
                <a16:creationId xmlns:a16="http://schemas.microsoft.com/office/drawing/2014/main" id="{F719D322-3BC2-66B2-A055-4E83B84867BD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193" y="-58102"/>
            <a:ext cx="1874807" cy="1601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A blue and white logo with text&#10;&#10;AI-generated content may be incorrect.">
            <a:extLst>
              <a:ext uri="{FF2B5EF4-FFF2-40B4-BE49-F238E27FC236}">
                <a16:creationId xmlns:a16="http://schemas.microsoft.com/office/drawing/2014/main" id="{4FB9C6C3-5D94-26C3-88A0-1C3D348F04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1" y="30864"/>
            <a:ext cx="1415869" cy="125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1001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Marcador de posición de imagen 45">
            <a:extLst>
              <a:ext uri="{FF2B5EF4-FFF2-40B4-BE49-F238E27FC236}">
                <a16:creationId xmlns:a16="http://schemas.microsoft.com/office/drawing/2014/main" id="{E0148AB4-D14E-F1C4-D4CE-4ADD2B58CCA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8" t="-11" r="35096" b="-32943"/>
          <a:stretch/>
        </p:blipFill>
        <p:spPr>
          <a:xfrm>
            <a:off x="3417488" y="1644093"/>
            <a:ext cx="2340000" cy="3613054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3E08917-278A-9AEF-60C3-2F9F6DEDF3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5315" y="1571382"/>
            <a:ext cx="2341067" cy="2804403"/>
          </a:xfrm>
          <a:prstGeom prst="rect">
            <a:avLst/>
          </a:prstGeom>
        </p:spPr>
      </p:pic>
      <p:pic>
        <p:nvPicPr>
          <p:cNvPr id="60" name="Marcador de posición de imagen 59">
            <a:extLst>
              <a:ext uri="{FF2B5EF4-FFF2-40B4-BE49-F238E27FC236}">
                <a16:creationId xmlns:a16="http://schemas.microsoft.com/office/drawing/2014/main" id="{6AC9E6BC-1198-4BB7-B3E0-CF696BAD9ED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8" t="535" r="35810" b="-56497"/>
          <a:stretch/>
        </p:blipFill>
        <p:spPr>
          <a:xfrm>
            <a:off x="8991785" y="1588176"/>
            <a:ext cx="2340000" cy="4245925"/>
          </a:xfrm>
        </p:spPr>
      </p:pic>
      <p:pic>
        <p:nvPicPr>
          <p:cNvPr id="6" name="Marcador de posición de imagen 5">
            <a:extLst>
              <a:ext uri="{FF2B5EF4-FFF2-40B4-BE49-F238E27FC236}">
                <a16:creationId xmlns:a16="http://schemas.microsoft.com/office/drawing/2014/main" id="{3B94C0CE-E34C-49FB-9AAE-289FB189246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6" r="45732" b="-8486"/>
          <a:stretch/>
        </p:blipFill>
        <p:spPr>
          <a:xfrm>
            <a:off x="647524" y="1639197"/>
            <a:ext cx="2329026" cy="2962290"/>
          </a:xfr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5AD80B22-61D1-1F71-A820-622C7792A10A}"/>
              </a:ext>
            </a:extLst>
          </p:cNvPr>
          <p:cNvSpPr txBox="1"/>
          <p:nvPr/>
        </p:nvSpPr>
        <p:spPr>
          <a:xfrm>
            <a:off x="0" y="6527387"/>
            <a:ext cx="1711325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spc="300" dirty="0">
                <a:latin typeface="Versa Versa" panose="00000500000000000000" pitchFamily="50" charset="0"/>
                <a:cs typeface="Poppins Black" panose="00000A00000000000000" pitchFamily="2" charset="0"/>
              </a:rPr>
              <a:t>CHN</a:t>
            </a:r>
            <a:r>
              <a:rPr lang="en-US" sz="1600" b="1" spc="300" dirty="0">
                <a:solidFill>
                  <a:srgbClr val="FFA300"/>
                </a:solidFill>
                <a:latin typeface="Versa Versa" panose="00000500000000000000" pitchFamily="50" charset="0"/>
                <a:cs typeface="Poppins Black" panose="00000A00000000000000" pitchFamily="2" charset="0"/>
              </a:rPr>
              <a:t>+</a:t>
            </a:r>
            <a:endParaRPr lang="en-ID" sz="1600" b="1" spc="300" dirty="0">
              <a:solidFill>
                <a:srgbClr val="FFA300"/>
              </a:solidFill>
              <a:latin typeface="Versa Versa" panose="00000500000000000000" pitchFamily="50" charset="0"/>
              <a:cs typeface="Poppins Black" panose="00000A00000000000000" pitchFamily="2" charset="0"/>
            </a:endParaRPr>
          </a:p>
        </p:txBody>
      </p:sp>
      <p:sp>
        <p:nvSpPr>
          <p:cNvPr id="23" name="Flowchart: Process 45">
            <a:extLst>
              <a:ext uri="{FF2B5EF4-FFF2-40B4-BE49-F238E27FC236}">
                <a16:creationId xmlns:a16="http://schemas.microsoft.com/office/drawing/2014/main" id="{B4C0435E-8E25-7D6D-4327-82A5A67A9BBD}"/>
              </a:ext>
            </a:extLst>
          </p:cNvPr>
          <p:cNvSpPr/>
          <p:nvPr/>
        </p:nvSpPr>
        <p:spPr>
          <a:xfrm>
            <a:off x="636551" y="4358991"/>
            <a:ext cx="2339999" cy="2135471"/>
          </a:xfrm>
          <a:prstGeom prst="flowChartProcess">
            <a:avLst/>
          </a:prstGeom>
          <a:solidFill>
            <a:srgbClr val="FFA3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sp>
        <p:nvSpPr>
          <p:cNvPr id="24" name="TextBox 4">
            <a:extLst>
              <a:ext uri="{FF2B5EF4-FFF2-40B4-BE49-F238E27FC236}">
                <a16:creationId xmlns:a16="http://schemas.microsoft.com/office/drawing/2014/main" id="{0DFD9AFA-5491-9DB6-91F2-7FAD62530A0C}"/>
              </a:ext>
            </a:extLst>
          </p:cNvPr>
          <p:cNvSpPr txBox="1"/>
          <p:nvPr/>
        </p:nvSpPr>
        <p:spPr bwMode="auto">
          <a:xfrm>
            <a:off x="723900" y="5336262"/>
            <a:ext cx="214122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s-ES" sz="1100" dirty="0">
                <a:solidFill>
                  <a:srgbClr val="002060"/>
                </a:solidFill>
                <a:latin typeface="Tempus Sans ITC" panose="04020404030D07020202" pitchFamily="82" charset="0"/>
              </a:rPr>
              <a:t>La evaluación e investigación de las denuncias.</a:t>
            </a:r>
          </a:p>
        </p:txBody>
      </p:sp>
      <p:sp>
        <p:nvSpPr>
          <p:cNvPr id="25" name="Flowchart: Process 45">
            <a:extLst>
              <a:ext uri="{FF2B5EF4-FFF2-40B4-BE49-F238E27FC236}">
                <a16:creationId xmlns:a16="http://schemas.microsoft.com/office/drawing/2014/main" id="{E76F59F1-7C27-7516-A7B5-F3D8DCE6F041}"/>
              </a:ext>
            </a:extLst>
          </p:cNvPr>
          <p:cNvSpPr/>
          <p:nvPr/>
        </p:nvSpPr>
        <p:spPr>
          <a:xfrm>
            <a:off x="3417488" y="4358991"/>
            <a:ext cx="2340000" cy="2107070"/>
          </a:xfrm>
          <a:prstGeom prst="flowChartProcess">
            <a:avLst/>
          </a:prstGeom>
          <a:solidFill>
            <a:srgbClr val="FFA3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sp>
        <p:nvSpPr>
          <p:cNvPr id="26" name="TextBox 4">
            <a:extLst>
              <a:ext uri="{FF2B5EF4-FFF2-40B4-BE49-F238E27FC236}">
                <a16:creationId xmlns:a16="http://schemas.microsoft.com/office/drawing/2014/main" id="{5D5E788C-CF53-083D-E5D9-861EE536783A}"/>
              </a:ext>
            </a:extLst>
          </p:cNvPr>
          <p:cNvSpPr txBox="1"/>
          <p:nvPr/>
        </p:nvSpPr>
        <p:spPr bwMode="auto">
          <a:xfrm>
            <a:off x="3411345" y="5390796"/>
            <a:ext cx="232567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s-ES" sz="1100" dirty="0">
                <a:solidFill>
                  <a:srgbClr val="002060"/>
                </a:solidFill>
                <a:latin typeface="Tempus Sans ITC" panose="04020404030D07020202" pitchFamily="82" charset="0"/>
              </a:rPr>
              <a:t>Empoderar y dar independencia y facilidad a los investigadores.</a:t>
            </a:r>
          </a:p>
        </p:txBody>
      </p:sp>
      <p:sp>
        <p:nvSpPr>
          <p:cNvPr id="27" name="Flowchart: Process 45">
            <a:extLst>
              <a:ext uri="{FF2B5EF4-FFF2-40B4-BE49-F238E27FC236}">
                <a16:creationId xmlns:a16="http://schemas.microsoft.com/office/drawing/2014/main" id="{F53C9F85-35FF-DDC6-9415-16CC2B166B78}"/>
              </a:ext>
            </a:extLst>
          </p:cNvPr>
          <p:cNvSpPr/>
          <p:nvPr/>
        </p:nvSpPr>
        <p:spPr>
          <a:xfrm>
            <a:off x="6231314" y="4332880"/>
            <a:ext cx="2351409" cy="2135472"/>
          </a:xfrm>
          <a:prstGeom prst="flowChartProcess">
            <a:avLst/>
          </a:prstGeom>
          <a:solidFill>
            <a:srgbClr val="FFA3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sp>
        <p:nvSpPr>
          <p:cNvPr id="28" name="TextBox 4">
            <a:extLst>
              <a:ext uri="{FF2B5EF4-FFF2-40B4-BE49-F238E27FC236}">
                <a16:creationId xmlns:a16="http://schemas.microsoft.com/office/drawing/2014/main" id="{A9668CD9-BD9D-9FDB-2011-2B85D8E7E74A}"/>
              </a:ext>
            </a:extLst>
          </p:cNvPr>
          <p:cNvSpPr txBox="1"/>
          <p:nvPr/>
        </p:nvSpPr>
        <p:spPr bwMode="auto">
          <a:xfrm>
            <a:off x="6309359" y="5336262"/>
            <a:ext cx="220218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s-ES" sz="1100" dirty="0">
                <a:solidFill>
                  <a:srgbClr val="002060"/>
                </a:solidFill>
                <a:latin typeface="Tempus Sans ITC" panose="04020404030D07020202" pitchFamily="82" charset="0"/>
              </a:rPr>
              <a:t>Reportar el estado y resultado de las denuncias al Comité de Gestión de  Ética y Conducta de CHN.</a:t>
            </a:r>
          </a:p>
        </p:txBody>
      </p:sp>
      <p:sp>
        <p:nvSpPr>
          <p:cNvPr id="29" name="Flowchart: Process 45">
            <a:extLst>
              <a:ext uri="{FF2B5EF4-FFF2-40B4-BE49-F238E27FC236}">
                <a16:creationId xmlns:a16="http://schemas.microsoft.com/office/drawing/2014/main" id="{70F3DB87-0541-BD50-1BED-5F0BE8760801}"/>
              </a:ext>
            </a:extLst>
          </p:cNvPr>
          <p:cNvSpPr/>
          <p:nvPr/>
        </p:nvSpPr>
        <p:spPr>
          <a:xfrm>
            <a:off x="8992879" y="4297107"/>
            <a:ext cx="2353229" cy="2168954"/>
          </a:xfrm>
          <a:prstGeom prst="flowChartProcess">
            <a:avLst/>
          </a:prstGeom>
          <a:solidFill>
            <a:srgbClr val="FFA3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sp>
        <p:nvSpPr>
          <p:cNvPr id="48" name="TextBox 4">
            <a:extLst>
              <a:ext uri="{FF2B5EF4-FFF2-40B4-BE49-F238E27FC236}">
                <a16:creationId xmlns:a16="http://schemas.microsoft.com/office/drawing/2014/main" id="{945F4610-0BF5-44B9-AFCB-A0CC6D04ADC2}"/>
              </a:ext>
            </a:extLst>
          </p:cNvPr>
          <p:cNvSpPr txBox="1"/>
          <p:nvPr/>
        </p:nvSpPr>
        <p:spPr bwMode="auto">
          <a:xfrm>
            <a:off x="8999493" y="5388182"/>
            <a:ext cx="2340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s-ES" sz="1100" dirty="0">
                <a:solidFill>
                  <a:srgbClr val="002060"/>
                </a:solidFill>
                <a:latin typeface="Tempus Sans ITC" panose="04020404030D07020202" pitchFamily="82" charset="0"/>
              </a:rPr>
              <a:t>Las investigaciones son confidenciales.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15334002-4F14-4EBD-A5EB-02C45BD939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011" y="4601486"/>
            <a:ext cx="612000" cy="612000"/>
          </a:xfrm>
          <a:prstGeom prst="rect">
            <a:avLst/>
          </a:prstGeom>
        </p:spPr>
      </p:pic>
      <p:pic>
        <p:nvPicPr>
          <p:cNvPr id="54" name="Imagen 53">
            <a:extLst>
              <a:ext uri="{FF2B5EF4-FFF2-40B4-BE49-F238E27FC236}">
                <a16:creationId xmlns:a16="http://schemas.microsoft.com/office/drawing/2014/main" id="{C787360A-0E9E-4E72-B9EB-A784772E95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183" y="4601486"/>
            <a:ext cx="612000" cy="612000"/>
          </a:xfrm>
          <a:prstGeom prst="rect">
            <a:avLst/>
          </a:prstGeom>
        </p:spPr>
      </p:pic>
      <p:pic>
        <p:nvPicPr>
          <p:cNvPr id="63" name="Imagen 62">
            <a:extLst>
              <a:ext uri="{FF2B5EF4-FFF2-40B4-BE49-F238E27FC236}">
                <a16:creationId xmlns:a16="http://schemas.microsoft.com/office/drawing/2014/main" id="{99E91A47-22D6-4630-B993-0E2FC95BCB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267" y="4536645"/>
            <a:ext cx="612000" cy="612000"/>
          </a:xfrm>
          <a:prstGeom prst="rect">
            <a:avLst/>
          </a:prstGeom>
        </p:spPr>
      </p:pic>
      <p:pic>
        <p:nvPicPr>
          <p:cNvPr id="69" name="Imagen 68">
            <a:extLst>
              <a:ext uri="{FF2B5EF4-FFF2-40B4-BE49-F238E27FC236}">
                <a16:creationId xmlns:a16="http://schemas.microsoft.com/office/drawing/2014/main" id="{239A651E-473D-4851-95B7-3DB6530AF7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848" y="4601486"/>
            <a:ext cx="612000" cy="612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E7B032-18FD-3518-8FAE-760170B40417}"/>
              </a:ext>
            </a:extLst>
          </p:cNvPr>
          <p:cNvSpPr txBox="1"/>
          <p:nvPr/>
        </p:nvSpPr>
        <p:spPr>
          <a:xfrm>
            <a:off x="1500550" y="1263147"/>
            <a:ext cx="54643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i="1" dirty="0">
                <a:solidFill>
                  <a:srgbClr val="FFA300"/>
                </a:solidFill>
                <a:latin typeface="Tempus Sans ITC" panose="04020404030D0702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La institución debe implementar procedimientos, para:</a:t>
            </a:r>
            <a:endParaRPr lang="es-GT" sz="1400" b="1" spc="300" dirty="0">
              <a:solidFill>
                <a:srgbClr val="FFA300"/>
              </a:solidFill>
              <a:latin typeface="Tempus Sans ITC" panose="04020404030D07020202" pitchFamily="8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F1A0C4-3C96-01E3-CBD1-3AB68C35F2D3}"/>
              </a:ext>
            </a:extLst>
          </p:cNvPr>
          <p:cNvSpPr txBox="1"/>
          <p:nvPr/>
        </p:nvSpPr>
        <p:spPr>
          <a:xfrm>
            <a:off x="1113717" y="642670"/>
            <a:ext cx="9506309" cy="65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MX" sz="3200" b="1" spc="100" dirty="0">
                <a:solidFill>
                  <a:srgbClr val="0621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dern Love" panose="04090805081005020601" pitchFamily="82" charset="0"/>
              </a:rPr>
              <a:t>Punto 8.10 Investigar y abordar el soborno</a:t>
            </a:r>
          </a:p>
        </p:txBody>
      </p:sp>
      <p:pic>
        <p:nvPicPr>
          <p:cNvPr id="4" name="1 Imagen">
            <a:extLst>
              <a:ext uri="{FF2B5EF4-FFF2-40B4-BE49-F238E27FC236}">
                <a16:creationId xmlns:a16="http://schemas.microsoft.com/office/drawing/2014/main" id="{F4C138B4-4CAC-8AC0-6445-FDE1F5DCFD8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308" y="-20895"/>
            <a:ext cx="3045692" cy="825668"/>
          </a:xfrm>
          <a:prstGeom prst="rect">
            <a:avLst/>
          </a:prstGeom>
        </p:spPr>
      </p:pic>
      <p:grpSp>
        <p:nvGrpSpPr>
          <p:cNvPr id="5" name="Group 36">
            <a:extLst>
              <a:ext uri="{FF2B5EF4-FFF2-40B4-BE49-F238E27FC236}">
                <a16:creationId xmlns:a16="http://schemas.microsoft.com/office/drawing/2014/main" id="{BB9514FC-3F46-D873-5168-9DC6A860A61D}"/>
              </a:ext>
            </a:extLst>
          </p:cNvPr>
          <p:cNvGrpSpPr>
            <a:grpSpLocks/>
          </p:cNvGrpSpPr>
          <p:nvPr/>
        </p:nvGrpSpPr>
        <p:grpSpPr bwMode="auto">
          <a:xfrm>
            <a:off x="9986668" y="6536013"/>
            <a:ext cx="2012950" cy="200025"/>
            <a:chOff x="619918" y="6155987"/>
            <a:chExt cx="2012157" cy="200055"/>
          </a:xfrm>
          <a:solidFill>
            <a:srgbClr val="062159"/>
          </a:solidFill>
        </p:grpSpPr>
        <p:sp>
          <p:nvSpPr>
            <p:cNvPr id="7" name="Rectangle 37">
              <a:extLst>
                <a:ext uri="{FF2B5EF4-FFF2-40B4-BE49-F238E27FC236}">
                  <a16:creationId xmlns:a16="http://schemas.microsoft.com/office/drawing/2014/main" id="{D25ED531-D0ED-CC4F-7FA5-1A5D29A79235}"/>
                </a:ext>
              </a:extLst>
            </p:cNvPr>
            <p:cNvSpPr/>
            <p:nvPr/>
          </p:nvSpPr>
          <p:spPr>
            <a:xfrm>
              <a:off x="851602" y="6181391"/>
              <a:ext cx="1780473" cy="1651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D"/>
            </a:p>
          </p:txBody>
        </p:sp>
        <p:sp>
          <p:nvSpPr>
            <p:cNvPr id="8" name="Rectangle 38">
              <a:extLst>
                <a:ext uri="{FF2B5EF4-FFF2-40B4-BE49-F238E27FC236}">
                  <a16:creationId xmlns:a16="http://schemas.microsoft.com/office/drawing/2014/main" id="{EEFE100B-0415-5CDA-AD1C-B7F2964E7D29}"/>
                </a:ext>
              </a:extLst>
            </p:cNvPr>
            <p:cNvSpPr/>
            <p:nvPr/>
          </p:nvSpPr>
          <p:spPr>
            <a:xfrm>
              <a:off x="619918" y="6181391"/>
              <a:ext cx="53954" cy="1651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D"/>
            </a:p>
          </p:txBody>
        </p:sp>
        <p:sp>
          <p:nvSpPr>
            <p:cNvPr id="9" name="Rectangle 39">
              <a:extLst>
                <a:ext uri="{FF2B5EF4-FFF2-40B4-BE49-F238E27FC236}">
                  <a16:creationId xmlns:a16="http://schemas.microsoft.com/office/drawing/2014/main" id="{3DB1DCC7-87E8-7FDB-8B98-1DDFC18E99ED}"/>
                </a:ext>
              </a:extLst>
            </p:cNvPr>
            <p:cNvSpPr/>
            <p:nvPr/>
          </p:nvSpPr>
          <p:spPr>
            <a:xfrm>
              <a:off x="694501" y="6181391"/>
              <a:ext cx="53954" cy="1651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D"/>
            </a:p>
          </p:txBody>
        </p:sp>
        <p:sp>
          <p:nvSpPr>
            <p:cNvPr id="11" name="Rectangle 40">
              <a:extLst>
                <a:ext uri="{FF2B5EF4-FFF2-40B4-BE49-F238E27FC236}">
                  <a16:creationId xmlns:a16="http://schemas.microsoft.com/office/drawing/2014/main" id="{C56AD5A3-11FF-FAE5-A0AB-6B45A4AE460A}"/>
                </a:ext>
              </a:extLst>
            </p:cNvPr>
            <p:cNvSpPr/>
            <p:nvPr/>
          </p:nvSpPr>
          <p:spPr>
            <a:xfrm>
              <a:off x="769084" y="6181391"/>
              <a:ext cx="53954" cy="1651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D"/>
            </a:p>
          </p:txBody>
        </p:sp>
        <p:sp>
          <p:nvSpPr>
            <p:cNvPr id="12" name="TextBox 41">
              <a:extLst>
                <a:ext uri="{FF2B5EF4-FFF2-40B4-BE49-F238E27FC236}">
                  <a16:creationId xmlns:a16="http://schemas.microsoft.com/office/drawing/2014/main" id="{42765EC9-A1FC-6C43-5511-26840402488D}"/>
                </a:ext>
              </a:extLst>
            </p:cNvPr>
            <p:cNvSpPr txBox="1"/>
            <p:nvPr/>
          </p:nvSpPr>
          <p:spPr>
            <a:xfrm>
              <a:off x="851602" y="6155987"/>
              <a:ext cx="1780473" cy="200055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700" b="1" spc="100" dirty="0">
                  <a:solidFill>
                    <a:srgbClr val="FFA300"/>
                  </a:solidFill>
                  <a:latin typeface="Montserrat" panose="00000500000000000000" pitchFamily="2" charset="0"/>
                  <a:cs typeface="Poppins Black" panose="00000A00000000000000" pitchFamily="2" charset="0"/>
                </a:rPr>
                <a:t>#</a:t>
              </a:r>
              <a:r>
                <a:rPr lang="es-GT" sz="700" b="1" spc="100" dirty="0">
                  <a:solidFill>
                    <a:srgbClr val="FFA300"/>
                  </a:solidFill>
                  <a:latin typeface="Montserrat" panose="00000500000000000000" pitchFamily="2" charset="0"/>
                  <a:cs typeface="Poppins Black" panose="00000A00000000000000" pitchFamily="2" charset="0"/>
                </a:rPr>
                <a:t>CHNContraelSoborno</a:t>
              </a:r>
            </a:p>
          </p:txBody>
        </p:sp>
      </p:grpSp>
      <p:pic>
        <p:nvPicPr>
          <p:cNvPr id="32" name="Picture 31" descr="A blue and white logo with text&#10;&#10;AI-generated content may be incorrect.">
            <a:extLst>
              <a:ext uri="{FF2B5EF4-FFF2-40B4-BE49-F238E27FC236}">
                <a16:creationId xmlns:a16="http://schemas.microsoft.com/office/drawing/2014/main" id="{41228C07-044D-8B1B-8B93-E73413C4A6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5" y="39490"/>
            <a:ext cx="1415869" cy="125068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193DEE1-F30D-E6BE-D93E-4222742E923C}"/>
              </a:ext>
            </a:extLst>
          </p:cNvPr>
          <p:cNvSpPr txBox="1"/>
          <p:nvPr/>
        </p:nvSpPr>
        <p:spPr>
          <a:xfrm>
            <a:off x="983866" y="0"/>
            <a:ext cx="9333327" cy="6763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MX" sz="3300" b="1" spc="100" dirty="0">
                <a:solidFill>
                  <a:srgbClr val="0621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dern Love" panose="04090805081005020601" pitchFamily="82" charset="0"/>
              </a:rPr>
              <a:t>Según la Norma ISO 37001</a:t>
            </a:r>
          </a:p>
        </p:txBody>
      </p:sp>
    </p:spTree>
    <p:extLst>
      <p:ext uri="{BB962C8B-B14F-4D97-AF65-F5344CB8AC3E}">
        <p14:creationId xmlns:p14="http://schemas.microsoft.com/office/powerpoint/2010/main" val="5674472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blue and white logo with text&#10;&#10;AI-generated content may be incorrect.">
            <a:extLst>
              <a:ext uri="{FF2B5EF4-FFF2-40B4-BE49-F238E27FC236}">
                <a16:creationId xmlns:a16="http://schemas.microsoft.com/office/drawing/2014/main" id="{CE000B10-1FEC-D960-5764-4E350E72DE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502" y="5417297"/>
            <a:ext cx="1613233" cy="1425023"/>
          </a:xfrm>
          <a:prstGeom prst="rect">
            <a:avLst/>
          </a:prstGeom>
        </p:spPr>
      </p:pic>
      <p:pic>
        <p:nvPicPr>
          <p:cNvPr id="15" name="Marcador de posición de imagen 14">
            <a:extLst>
              <a:ext uri="{FF2B5EF4-FFF2-40B4-BE49-F238E27FC236}">
                <a16:creationId xmlns:a16="http://schemas.microsoft.com/office/drawing/2014/main" id="{B8AFF552-071E-499C-8EF9-522D57F9918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9" r="20289"/>
          <a:stretch>
            <a:fillRect/>
          </a:stretch>
        </p:blipFill>
        <p:spPr>
          <a:xfrm>
            <a:off x="-692039" y="-78623"/>
            <a:ext cx="8150270" cy="6858000"/>
          </a:xfr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146F2D5F-EC6B-F0DE-0C6C-0B65894FB42A}"/>
              </a:ext>
            </a:extLst>
          </p:cNvPr>
          <p:cNvSpPr txBox="1"/>
          <p:nvPr/>
        </p:nvSpPr>
        <p:spPr>
          <a:xfrm>
            <a:off x="6528038" y="1440907"/>
            <a:ext cx="523108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2000" dirty="0">
                <a:latin typeface="Abadi" panose="020B0604020104020204" pitchFamily="34" charset="0"/>
              </a:rPr>
              <a:t>Implica reportar de </a:t>
            </a:r>
            <a:r>
              <a:rPr lang="es-ES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buena fe</a:t>
            </a: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 o sobre la base de una creencia razonable</a:t>
            </a:r>
            <a:r>
              <a:rPr lang="es-ES" sz="2000" dirty="0">
                <a:latin typeface="Abadi" panose="020B0604020104020204" pitchFamily="34" charset="0"/>
              </a:rPr>
              <a:t> el intento de soborno, supuesto o real, o cualquier violación o debilidad en el Sistema de Gestión Antisoborno (SGAS) a la Línea de Ética y Transparencia (Canal de Denuncias)</a:t>
            </a:r>
            <a:endParaRPr lang="es-GT" sz="3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" panose="020B0604020104020204" pitchFamily="34" charset="0"/>
            </a:endParaRP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13329CF8-C4E9-FDFD-7413-090B3B4D0EDC}"/>
              </a:ext>
            </a:extLst>
          </p:cNvPr>
          <p:cNvGrpSpPr/>
          <p:nvPr/>
        </p:nvGrpSpPr>
        <p:grpSpPr>
          <a:xfrm>
            <a:off x="6125028" y="657344"/>
            <a:ext cx="821054" cy="799330"/>
            <a:chOff x="6637177" y="831204"/>
            <a:chExt cx="821054" cy="799330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7701AC10-7F1F-B5F5-57C7-F77FA533FE0A}"/>
                </a:ext>
              </a:extLst>
            </p:cNvPr>
            <p:cNvSpPr/>
            <p:nvPr/>
          </p:nvSpPr>
          <p:spPr>
            <a:xfrm>
              <a:off x="6637177" y="831204"/>
              <a:ext cx="821054" cy="799330"/>
            </a:xfrm>
            <a:prstGeom prst="ellipse">
              <a:avLst/>
            </a:prstGeom>
            <a:solidFill>
              <a:srgbClr val="FFA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D"/>
            </a:p>
          </p:txBody>
        </p:sp>
        <p:pic>
          <p:nvPicPr>
            <p:cNvPr id="16" name="Imagen 15" descr="Patrón de fondo&#10;&#10;Descripción generada automáticamente con confianza media">
              <a:extLst>
                <a:ext uri="{FF2B5EF4-FFF2-40B4-BE49-F238E27FC236}">
                  <a16:creationId xmlns:a16="http://schemas.microsoft.com/office/drawing/2014/main" id="{BBC66697-D601-D635-CD85-F33474249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3398" y="896563"/>
              <a:ext cx="668611" cy="668611"/>
            </a:xfrm>
            <a:prstGeom prst="rect">
              <a:avLst/>
            </a:prstGeom>
          </p:spPr>
        </p:pic>
      </p:grp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18FF1796-5DB0-43B1-80CE-DFAB5090721E}"/>
              </a:ext>
            </a:extLst>
          </p:cNvPr>
          <p:cNvSpPr/>
          <p:nvPr/>
        </p:nvSpPr>
        <p:spPr>
          <a:xfrm>
            <a:off x="249004" y="0"/>
            <a:ext cx="4858267" cy="123337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20" name="TextBox 61">
            <a:extLst>
              <a:ext uri="{FF2B5EF4-FFF2-40B4-BE49-F238E27FC236}">
                <a16:creationId xmlns:a16="http://schemas.microsoft.com/office/drawing/2014/main" id="{3E5CF70D-701E-47E6-AD6D-20D66C3F93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04" y="26392"/>
            <a:ext cx="3292825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ES" sz="2700" b="1" dirty="0">
                <a:solidFill>
                  <a:srgbClr val="0621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dern Love Caps" panose="020B0604020202020204" pitchFamily="82" charset="0"/>
              </a:rPr>
              <a:t>CONCEPTOS DE LA LÍNEA DE ÉTICA Y TRANSPARENCIA</a:t>
            </a:r>
          </a:p>
        </p:txBody>
      </p:sp>
      <p:pic>
        <p:nvPicPr>
          <p:cNvPr id="13" name="Imagen 1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10930D94-071F-C845-CC60-32EBC82DC8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587" y="78623"/>
            <a:ext cx="1624418" cy="107547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7277E4B-A305-1945-5A77-9304374CECCB}"/>
              </a:ext>
            </a:extLst>
          </p:cNvPr>
          <p:cNvSpPr txBox="1"/>
          <p:nvPr/>
        </p:nvSpPr>
        <p:spPr>
          <a:xfrm>
            <a:off x="6736838" y="55912"/>
            <a:ext cx="481348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GT" sz="2800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cs typeface="Poppins Black" panose="00000A00000000000000" pitchFamily="2" charset="0"/>
              </a:rPr>
              <a:t>INQUIETUDES O </a:t>
            </a:r>
            <a:r>
              <a:rPr lang="es-GT" sz="28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cs typeface="Poppins Black" panose="00000A00000000000000" pitchFamily="2" charset="0"/>
              </a:rPr>
              <a:t>DENUNCIAS DE SOBORNO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C8C4D33-1737-E67B-2899-ED55140CFB9E}"/>
              </a:ext>
            </a:extLst>
          </p:cNvPr>
          <p:cNvSpPr txBox="1"/>
          <p:nvPr/>
        </p:nvSpPr>
        <p:spPr>
          <a:xfrm>
            <a:off x="6177750" y="4831985"/>
            <a:ext cx="574830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2000" dirty="0">
                <a:latin typeface="Abadi" panose="020B0604020104020204" pitchFamily="34" charset="0"/>
              </a:rPr>
              <a:t>Es un principio general del derecho, consistente en el estado mental</a:t>
            </a:r>
            <a:r>
              <a:rPr lang="es-GT" sz="2000" dirty="0">
                <a:latin typeface="Abadi" panose="020B0604020104020204" pitchFamily="34" charset="0"/>
              </a:rPr>
              <a:t> de </a:t>
            </a:r>
            <a:r>
              <a:rPr lang="es-G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honradez </a:t>
            </a:r>
            <a:r>
              <a:rPr lang="es-GT" sz="2000" b="1" dirty="0">
                <a:latin typeface="Abadi" panose="020B0604020104020204" pitchFamily="34" charset="0"/>
              </a:rPr>
              <a:t>y</a:t>
            </a:r>
            <a:r>
              <a:rPr lang="es-G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 de convicción en cuanto a la verdad o exactitud </a:t>
            </a:r>
            <a:r>
              <a:rPr lang="es-GT" sz="2000" dirty="0">
                <a:latin typeface="Abadi" panose="020B0604020104020204" pitchFamily="34" charset="0"/>
              </a:rPr>
              <a:t>de un asunto.</a:t>
            </a:r>
          </a:p>
        </p:txBody>
      </p:sp>
      <p:pic>
        <p:nvPicPr>
          <p:cNvPr id="22" name="1 Imagen">
            <a:extLst>
              <a:ext uri="{FF2B5EF4-FFF2-40B4-BE49-F238E27FC236}">
                <a16:creationId xmlns:a16="http://schemas.microsoft.com/office/drawing/2014/main" id="{F930C43D-E444-0CF6-63B3-F94039579B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580" y="6032332"/>
            <a:ext cx="3045692" cy="82566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3B5C239-7F95-16A0-D966-649B5427829A}"/>
              </a:ext>
            </a:extLst>
          </p:cNvPr>
          <p:cNvSpPr txBox="1"/>
          <p:nvPr/>
        </p:nvSpPr>
        <p:spPr>
          <a:xfrm>
            <a:off x="6682725" y="4359082"/>
            <a:ext cx="49453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GT" sz="2800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cs typeface="Poppins Black" panose="00000A00000000000000" pitchFamily="2" charset="0"/>
              </a:rPr>
              <a:t>DE </a:t>
            </a:r>
            <a:r>
              <a:rPr lang="es-GT" sz="28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cs typeface="Poppins Black" panose="00000A00000000000000" pitchFamily="2" charset="0"/>
              </a:rPr>
              <a:t>BUENA FE</a:t>
            </a:r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630B4F7A-1067-E9EC-DC7D-80714EF96BA8}"/>
              </a:ext>
            </a:extLst>
          </p:cNvPr>
          <p:cNvSpPr/>
          <p:nvPr/>
        </p:nvSpPr>
        <p:spPr>
          <a:xfrm>
            <a:off x="8720413" y="3504421"/>
            <a:ext cx="870011" cy="811531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>
              <a:solidFill>
                <a:srgbClr val="C0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9ED8043-F919-1A3B-701B-E3B8FADBD660}"/>
              </a:ext>
            </a:extLst>
          </p:cNvPr>
          <p:cNvSpPr txBox="1"/>
          <p:nvPr/>
        </p:nvSpPr>
        <p:spPr>
          <a:xfrm>
            <a:off x="11024582" y="21408"/>
            <a:ext cx="1150166" cy="338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spc="300" dirty="0">
                <a:latin typeface="Versa Versa" panose="00000500000000000000" pitchFamily="50" charset="0"/>
                <a:cs typeface="Poppins Black" panose="00000A00000000000000" pitchFamily="2" charset="0"/>
              </a:rPr>
              <a:t>CHN</a:t>
            </a:r>
            <a:r>
              <a:rPr lang="en-US" sz="1600" b="1" spc="300" dirty="0">
                <a:solidFill>
                  <a:srgbClr val="FFA300"/>
                </a:solidFill>
                <a:latin typeface="Versa Versa" panose="00000500000000000000" pitchFamily="50" charset="0"/>
                <a:cs typeface="Poppins Black" panose="00000A00000000000000" pitchFamily="2" charset="0"/>
              </a:rPr>
              <a:t>+</a:t>
            </a:r>
            <a:endParaRPr lang="en-ID" sz="1600" b="1" spc="300" dirty="0">
              <a:solidFill>
                <a:srgbClr val="FFA300"/>
              </a:solidFill>
              <a:latin typeface="Versa Versa" panose="00000500000000000000" pitchFamily="50" charset="0"/>
              <a:cs typeface="Poppins Black" panose="00000A00000000000000" pitchFamily="2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Process 45">
            <a:extLst>
              <a:ext uri="{FF2B5EF4-FFF2-40B4-BE49-F238E27FC236}">
                <a16:creationId xmlns:a16="http://schemas.microsoft.com/office/drawing/2014/main" id="{32CD8295-324E-DF89-EB79-E6AA79631159}"/>
              </a:ext>
            </a:extLst>
          </p:cNvPr>
          <p:cNvSpPr/>
          <p:nvPr/>
        </p:nvSpPr>
        <p:spPr>
          <a:xfrm>
            <a:off x="2" y="4265872"/>
            <a:ext cx="4380231" cy="2592128"/>
          </a:xfrm>
          <a:prstGeom prst="flowChartProcess">
            <a:avLst/>
          </a:prstGeom>
          <a:solidFill>
            <a:srgbClr val="FFA3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pic>
        <p:nvPicPr>
          <p:cNvPr id="3" name="Marcador de posición de imagen 2" descr="Un par de personas sentadas en una mesa&#10;&#10;Descripción generada automáticamente con confianza baja">
            <a:extLst>
              <a:ext uri="{FF2B5EF4-FFF2-40B4-BE49-F238E27FC236}">
                <a16:creationId xmlns:a16="http://schemas.microsoft.com/office/drawing/2014/main" id="{721371B5-D51D-0FF3-4E79-D75243F8432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6" b="7696"/>
          <a:stretch>
            <a:fillRect/>
          </a:stretch>
        </p:blipFill>
        <p:spPr>
          <a:xfrm flipH="1">
            <a:off x="1558298" y="615260"/>
            <a:ext cx="10396537" cy="5864225"/>
          </a:xfrm>
          <a:custGeom>
            <a:avLst/>
            <a:gdLst>
              <a:gd name="T0" fmla="*/ 0 w 10916900"/>
              <a:gd name="T1" fmla="*/ 0 h 6202018"/>
              <a:gd name="T2" fmla="*/ 10396200 w 10916900"/>
              <a:gd name="T3" fmla="*/ 0 h 6202018"/>
              <a:gd name="T4" fmla="*/ 8316960 w 10916900"/>
              <a:gd name="T5" fmla="*/ 5863142 h 6202018"/>
              <a:gd name="T6" fmla="*/ 0 w 10916900"/>
              <a:gd name="T7" fmla="*/ 5863142 h 620201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916900" h="6202018">
                <a:moveTo>
                  <a:pt x="0" y="0"/>
                </a:moveTo>
                <a:lnTo>
                  <a:pt x="10916900" y="0"/>
                </a:lnTo>
                <a:lnTo>
                  <a:pt x="8733520" y="6202018"/>
                </a:lnTo>
                <a:lnTo>
                  <a:pt x="0" y="6202018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</p:spPr>
      </p:pic>
      <p:sp>
        <p:nvSpPr>
          <p:cNvPr id="46" name="Flowchart: Process 45">
            <a:extLst>
              <a:ext uri="{FF2B5EF4-FFF2-40B4-BE49-F238E27FC236}">
                <a16:creationId xmlns:a16="http://schemas.microsoft.com/office/drawing/2014/main" id="{9BD4ED28-DF4C-34ED-EC5A-E67219352800}"/>
              </a:ext>
            </a:extLst>
          </p:cNvPr>
          <p:cNvSpPr/>
          <p:nvPr/>
        </p:nvSpPr>
        <p:spPr>
          <a:xfrm>
            <a:off x="7150742" y="615260"/>
            <a:ext cx="4795467" cy="5864225"/>
          </a:xfrm>
          <a:prstGeom prst="flowChartProcess">
            <a:avLst/>
          </a:prstGeom>
          <a:solidFill>
            <a:srgbClr val="FFA3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43349F-FE59-9932-BC7F-518C6E5B5825}"/>
              </a:ext>
            </a:extLst>
          </p:cNvPr>
          <p:cNvSpPr txBox="1"/>
          <p:nvPr/>
        </p:nvSpPr>
        <p:spPr bwMode="auto">
          <a:xfrm>
            <a:off x="7142116" y="668423"/>
            <a:ext cx="4795467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dirty="0">
                <a:solidFill>
                  <a:srgbClr val="062159"/>
                </a:solidFill>
                <a:latin typeface="Abadi" panose="020B0604020104020204" pitchFamily="34" charset="0"/>
                <a:cs typeface="Arabic Typesetting" panose="03020402040406030203" pitchFamily="66" charset="-78"/>
              </a:rPr>
              <a:t>Es el Canal de Denuncias de El Crédito, canal de comunicación confidencial de carácter interno o externo a través del cual, se pueden formular denuncias sobre comportamientos, escenarios irregulares o posibles actos delictivos llevados a cabo por los empleados o terceras personas que tengan algún tipo de vinculación con CHN. </a:t>
            </a:r>
          </a:p>
          <a:p>
            <a:pPr algn="just"/>
            <a:endParaRPr lang="es-ES" sz="1400" dirty="0">
              <a:solidFill>
                <a:srgbClr val="062159"/>
              </a:solidFill>
              <a:latin typeface="Abadi" panose="020B0604020104020204" pitchFamily="34" charset="0"/>
              <a:cs typeface="Arabic Typesetting" panose="03020402040406030203" pitchFamily="66" charset="-78"/>
            </a:endParaRPr>
          </a:p>
          <a:p>
            <a:pPr algn="just"/>
            <a:r>
              <a:rPr lang="es-MX" sz="1400" b="1" dirty="0">
                <a:solidFill>
                  <a:srgbClr val="0621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Las ventajas del Canal de Denuncias son: </a:t>
            </a:r>
            <a:endParaRPr lang="es-GT" sz="1400" b="1" dirty="0">
              <a:solidFill>
                <a:srgbClr val="06215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" panose="020B0604020104020204" pitchFamily="34" charset="0"/>
            </a:endParaRPr>
          </a:p>
          <a:p>
            <a:pPr lvl="0" algn="just"/>
            <a:endParaRPr lang="es-GT" sz="1400" dirty="0">
              <a:solidFill>
                <a:srgbClr val="062159"/>
              </a:solidFill>
              <a:latin typeface="Abadi" panose="020B0604020104020204" pitchFamily="34" charset="0"/>
            </a:endParaRPr>
          </a:p>
          <a:p>
            <a:pPr marL="171450" lvl="0" indent="-171450" algn="just">
              <a:buFont typeface="Wingdings" panose="05000000000000000000" pitchFamily="2" charset="2"/>
              <a:buChar char="ü"/>
            </a:pPr>
            <a:r>
              <a:rPr lang="es-ES" sz="1400" dirty="0">
                <a:solidFill>
                  <a:srgbClr val="062159"/>
                </a:solidFill>
                <a:latin typeface="Abadi" panose="020B0604020104020204" pitchFamily="34" charset="0"/>
              </a:rPr>
              <a:t>Prevenir conductas inadecuadas, corrupción y fraude. </a:t>
            </a:r>
          </a:p>
          <a:p>
            <a:pPr marL="171450" lvl="0" indent="-171450" algn="just">
              <a:buFont typeface="Wingdings" panose="05000000000000000000" pitchFamily="2" charset="2"/>
              <a:buChar char="ü"/>
            </a:pPr>
            <a:r>
              <a:rPr lang="es-ES" sz="1400" dirty="0">
                <a:solidFill>
                  <a:srgbClr val="062159"/>
                </a:solidFill>
                <a:latin typeface="Abadi" panose="020B0604020104020204" pitchFamily="34" charset="0"/>
              </a:rPr>
              <a:t>Evitar el deterioro de la imagen y reputación de la institución.</a:t>
            </a:r>
          </a:p>
          <a:p>
            <a:pPr marL="171450" lvl="0" indent="-171450" algn="just">
              <a:buFont typeface="Wingdings" panose="05000000000000000000" pitchFamily="2" charset="2"/>
              <a:buChar char="ü"/>
            </a:pPr>
            <a:r>
              <a:rPr lang="es-ES" sz="1400" dirty="0">
                <a:solidFill>
                  <a:srgbClr val="062159"/>
                </a:solidFill>
                <a:latin typeface="Abadi" panose="020B0604020104020204" pitchFamily="34" charset="0"/>
              </a:rPr>
              <a:t>Evitar pérdidas económicas, financieras y administrativas.</a:t>
            </a:r>
          </a:p>
          <a:p>
            <a:pPr marL="171450" lvl="0" indent="-171450" algn="just">
              <a:buFont typeface="Wingdings" panose="05000000000000000000" pitchFamily="2" charset="2"/>
              <a:buChar char="ü"/>
            </a:pPr>
            <a:r>
              <a:rPr lang="es-ES" sz="1400" dirty="0">
                <a:solidFill>
                  <a:srgbClr val="062159"/>
                </a:solidFill>
                <a:latin typeface="Abadi" panose="020B0604020104020204" pitchFamily="34" charset="0"/>
              </a:rPr>
              <a:t>Mejorar el clima laboral.</a:t>
            </a:r>
          </a:p>
          <a:p>
            <a:pPr marL="171450" lvl="0" indent="-171450" algn="just">
              <a:buFont typeface="Wingdings" panose="05000000000000000000" pitchFamily="2" charset="2"/>
              <a:buChar char="ü"/>
            </a:pPr>
            <a:r>
              <a:rPr lang="es-ES" sz="1400" dirty="0">
                <a:solidFill>
                  <a:srgbClr val="062159"/>
                </a:solidFill>
                <a:latin typeface="Abadi" panose="020B0604020104020204" pitchFamily="34" charset="0"/>
              </a:rPr>
              <a:t>Prevenir Conflictos de Interés.</a:t>
            </a:r>
          </a:p>
          <a:p>
            <a:pPr marL="171450" lvl="0" indent="-171450" algn="just">
              <a:buFont typeface="Wingdings" panose="05000000000000000000" pitchFamily="2" charset="2"/>
              <a:buChar char="ü"/>
            </a:pPr>
            <a:r>
              <a:rPr lang="es-ES" sz="1400" dirty="0">
                <a:solidFill>
                  <a:srgbClr val="062159"/>
                </a:solidFill>
                <a:latin typeface="Abadi" panose="020B0604020104020204" pitchFamily="34" charset="0"/>
              </a:rPr>
              <a:t>Permite que la organización identifique y aborde las irregularidades lo antes posible.</a:t>
            </a:r>
          </a:p>
          <a:p>
            <a:pPr marL="171450" lvl="0" indent="-171450" algn="just">
              <a:buFont typeface="Wingdings" panose="05000000000000000000" pitchFamily="2" charset="2"/>
              <a:buChar char="ü"/>
            </a:pPr>
            <a:r>
              <a:rPr lang="es-ES" sz="1400" dirty="0">
                <a:solidFill>
                  <a:srgbClr val="062159"/>
                </a:solidFill>
                <a:latin typeface="Abadi" panose="020B0604020104020204" pitchFamily="34" charset="0"/>
              </a:rPr>
              <a:t>Ayuda a prevenir o minimizar la pérdida de activos y ayuda a recuperar los activos perdidos.</a:t>
            </a:r>
          </a:p>
          <a:p>
            <a:pPr marL="171450" lvl="0" indent="-171450" algn="just">
              <a:buFont typeface="Wingdings" panose="05000000000000000000" pitchFamily="2" charset="2"/>
              <a:buChar char="ü"/>
            </a:pPr>
            <a:r>
              <a:rPr lang="es-ES" sz="1400" dirty="0">
                <a:solidFill>
                  <a:srgbClr val="062159"/>
                </a:solidFill>
                <a:latin typeface="Abadi" panose="020B0604020104020204" pitchFamily="34" charset="0"/>
              </a:rPr>
              <a:t>Garantiza el cumplimiento de las políticas, procedimientos y las obligaciones legales, laborales y sociales de CHN.</a:t>
            </a:r>
          </a:p>
          <a:p>
            <a:pPr marL="171450" lvl="0" indent="-171450" algn="just">
              <a:buFont typeface="Wingdings" panose="05000000000000000000" pitchFamily="2" charset="2"/>
              <a:buChar char="ü"/>
            </a:pPr>
            <a:r>
              <a:rPr lang="es-ES" sz="1400" dirty="0">
                <a:solidFill>
                  <a:srgbClr val="062159"/>
                </a:solidFill>
                <a:latin typeface="Abadi" panose="020B0604020104020204" pitchFamily="34" charset="0"/>
              </a:rPr>
              <a:t>Atrae y retiene al personal comprometido con los valores y la cultura de El Crédito.</a:t>
            </a:r>
          </a:p>
          <a:p>
            <a:pPr marL="171450" lvl="0" indent="-171450" algn="just">
              <a:buFont typeface="Wingdings" panose="05000000000000000000" pitchFamily="2" charset="2"/>
              <a:buChar char="ü"/>
            </a:pPr>
            <a:r>
              <a:rPr lang="es-ES" sz="1400" dirty="0">
                <a:solidFill>
                  <a:srgbClr val="062159"/>
                </a:solidFill>
                <a:latin typeface="Abadi" panose="020B0604020104020204" pitchFamily="34" charset="0"/>
              </a:rPr>
              <a:t>Demuestra prácticas de Gobierno Corporativo sólidas y éticas, dentro de la institución y hacia otras partes interesadas.</a:t>
            </a: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C00D5018-8954-4C02-8B39-B2A7C6462F9B}"/>
              </a:ext>
            </a:extLst>
          </p:cNvPr>
          <p:cNvSpPr/>
          <p:nvPr/>
        </p:nvSpPr>
        <p:spPr>
          <a:xfrm>
            <a:off x="119875" y="136398"/>
            <a:ext cx="4858267" cy="16168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37896" name="TextBox 61">
            <a:extLst>
              <a:ext uri="{FF2B5EF4-FFF2-40B4-BE49-F238E27FC236}">
                <a16:creationId xmlns:a16="http://schemas.microsoft.com/office/drawing/2014/main" id="{52454FD0-F3BB-6804-8293-8CF84B14EA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1321" y="4265872"/>
            <a:ext cx="3277318" cy="270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ES" sz="1700" b="1" dirty="0">
                <a:solidFill>
                  <a:srgbClr val="0621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dern Love Caps" panose="020B0604020202020204" pitchFamily="82" charset="0"/>
              </a:rPr>
              <a:t>Quienes pueden usar la Línea de Ética y Transparencia de CHN: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700" b="1" dirty="0">
                <a:solidFill>
                  <a:srgbClr val="0621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dern Love Caps" panose="020B0604020202020204" pitchFamily="82" charset="0"/>
              </a:rPr>
              <a:t>Trabajadores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700" b="1" dirty="0">
                <a:solidFill>
                  <a:srgbClr val="0621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dern Love Caps" panose="020B0604020202020204" pitchFamily="82" charset="0"/>
              </a:rPr>
              <a:t>funcionarios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700" b="1" dirty="0">
                <a:solidFill>
                  <a:srgbClr val="0621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dern Love Caps" panose="020B0604020202020204" pitchFamily="82" charset="0"/>
              </a:rPr>
              <a:t>proveedores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700" b="1" dirty="0">
                <a:solidFill>
                  <a:srgbClr val="0621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dern Love Caps" panose="020B0604020202020204" pitchFamily="82" charset="0"/>
              </a:rPr>
              <a:t>Clientes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700" b="1" dirty="0">
                <a:solidFill>
                  <a:srgbClr val="0621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dern Love Caps" panose="020B0604020202020204" pitchFamily="82" charset="0"/>
              </a:rPr>
              <a:t>Usuarios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700" b="1" dirty="0">
                <a:solidFill>
                  <a:srgbClr val="0621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dern Love Caps" panose="020B0604020202020204" pitchFamily="82" charset="0"/>
              </a:rPr>
              <a:t>Directivos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700" b="1" dirty="0">
                <a:solidFill>
                  <a:srgbClr val="0621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dern Love Caps" panose="020B0604020202020204" pitchFamily="82" charset="0"/>
              </a:rPr>
              <a:t>Representantes legales que actúan en nombre de chn</a:t>
            </a:r>
            <a:endParaRPr lang="es-GT" sz="1700" dirty="0">
              <a:solidFill>
                <a:srgbClr val="06215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dern Love Caps" panose="020B0604020202020204" pitchFamily="82" charset="0"/>
            </a:endParaRPr>
          </a:p>
        </p:txBody>
      </p:sp>
      <p:sp>
        <p:nvSpPr>
          <p:cNvPr id="6" name="TextBox 61">
            <a:extLst>
              <a:ext uri="{FF2B5EF4-FFF2-40B4-BE49-F238E27FC236}">
                <a16:creationId xmlns:a16="http://schemas.microsoft.com/office/drawing/2014/main" id="{709303E6-ED9B-2389-DCBE-453AE4F0A9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0383" y="7008"/>
            <a:ext cx="438023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ES" sz="3900" b="1" dirty="0">
                <a:solidFill>
                  <a:srgbClr val="0621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dern Love Caps" panose="020B0604020202020204" pitchFamily="82" charset="0"/>
              </a:rPr>
              <a:t>CONCEPTOS DE LA LÍNEA DE ÉTICA Y TRANSPARENCIA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98D13F4-C404-B09A-23EF-399A398E7C92}"/>
              </a:ext>
            </a:extLst>
          </p:cNvPr>
          <p:cNvSpPr txBox="1"/>
          <p:nvPr/>
        </p:nvSpPr>
        <p:spPr>
          <a:xfrm>
            <a:off x="4856671" y="92040"/>
            <a:ext cx="73253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/>
          </a:lstStyle>
          <a:p>
            <a:pPr algn="r"/>
            <a:r>
              <a:rPr lang="en-US" sz="2800" b="1" dirty="0">
                <a:solidFill>
                  <a:srgbClr val="00B0F0"/>
                </a:solidFill>
                <a:latin typeface="Red Hat Display" panose="02010503040201060303" pitchFamily="2" charset="0"/>
                <a:cs typeface="Arial" panose="020B0604020202020204" pitchFamily="34" charset="0"/>
              </a:rPr>
              <a:t>¿Qué es la Línea de Ética y Transparencia?</a:t>
            </a:r>
            <a:endParaRPr lang="es-PE" sz="2800" b="1" dirty="0">
              <a:solidFill>
                <a:srgbClr val="00B0F0"/>
              </a:solidFill>
              <a:latin typeface="Red Hat Display" panose="02010503040201060303" pitchFamily="2" charset="0"/>
            </a:endParaRPr>
          </a:p>
        </p:txBody>
      </p:sp>
      <p:grpSp>
        <p:nvGrpSpPr>
          <p:cNvPr id="15" name="Group 36">
            <a:extLst>
              <a:ext uri="{FF2B5EF4-FFF2-40B4-BE49-F238E27FC236}">
                <a16:creationId xmlns:a16="http://schemas.microsoft.com/office/drawing/2014/main" id="{39AA324A-E505-D64A-6FE3-1638070833BD}"/>
              </a:ext>
            </a:extLst>
          </p:cNvPr>
          <p:cNvGrpSpPr>
            <a:grpSpLocks/>
          </p:cNvGrpSpPr>
          <p:nvPr/>
        </p:nvGrpSpPr>
        <p:grpSpPr bwMode="auto">
          <a:xfrm>
            <a:off x="10125919" y="6621589"/>
            <a:ext cx="2012950" cy="200025"/>
            <a:chOff x="619918" y="6155987"/>
            <a:chExt cx="2012157" cy="200055"/>
          </a:xfrm>
          <a:solidFill>
            <a:srgbClr val="062159"/>
          </a:solidFill>
        </p:grpSpPr>
        <p:sp>
          <p:nvSpPr>
            <p:cNvPr id="16" name="Rectangle 37">
              <a:extLst>
                <a:ext uri="{FF2B5EF4-FFF2-40B4-BE49-F238E27FC236}">
                  <a16:creationId xmlns:a16="http://schemas.microsoft.com/office/drawing/2014/main" id="{44F6BC2B-AF74-0337-D43B-E75902CD6197}"/>
                </a:ext>
              </a:extLst>
            </p:cNvPr>
            <p:cNvSpPr/>
            <p:nvPr/>
          </p:nvSpPr>
          <p:spPr>
            <a:xfrm>
              <a:off x="851602" y="6181391"/>
              <a:ext cx="1780473" cy="1651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D"/>
            </a:p>
          </p:txBody>
        </p:sp>
        <p:sp>
          <p:nvSpPr>
            <p:cNvPr id="17" name="Rectangle 38">
              <a:extLst>
                <a:ext uri="{FF2B5EF4-FFF2-40B4-BE49-F238E27FC236}">
                  <a16:creationId xmlns:a16="http://schemas.microsoft.com/office/drawing/2014/main" id="{C4092E68-6FEE-0295-151C-1DD379599F23}"/>
                </a:ext>
              </a:extLst>
            </p:cNvPr>
            <p:cNvSpPr/>
            <p:nvPr/>
          </p:nvSpPr>
          <p:spPr>
            <a:xfrm>
              <a:off x="619918" y="6181391"/>
              <a:ext cx="53954" cy="1651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D"/>
            </a:p>
          </p:txBody>
        </p:sp>
        <p:sp>
          <p:nvSpPr>
            <p:cNvPr id="18" name="Rectangle 39">
              <a:extLst>
                <a:ext uri="{FF2B5EF4-FFF2-40B4-BE49-F238E27FC236}">
                  <a16:creationId xmlns:a16="http://schemas.microsoft.com/office/drawing/2014/main" id="{A3294C2A-8331-199C-763F-417ECF383343}"/>
                </a:ext>
              </a:extLst>
            </p:cNvPr>
            <p:cNvSpPr/>
            <p:nvPr/>
          </p:nvSpPr>
          <p:spPr>
            <a:xfrm>
              <a:off x="694501" y="6181391"/>
              <a:ext cx="53954" cy="1651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D"/>
            </a:p>
          </p:txBody>
        </p:sp>
        <p:sp>
          <p:nvSpPr>
            <p:cNvPr id="19" name="Rectangle 40">
              <a:extLst>
                <a:ext uri="{FF2B5EF4-FFF2-40B4-BE49-F238E27FC236}">
                  <a16:creationId xmlns:a16="http://schemas.microsoft.com/office/drawing/2014/main" id="{F89F1981-7223-DA96-EACF-140899F7FAD6}"/>
                </a:ext>
              </a:extLst>
            </p:cNvPr>
            <p:cNvSpPr/>
            <p:nvPr/>
          </p:nvSpPr>
          <p:spPr>
            <a:xfrm>
              <a:off x="769084" y="6181391"/>
              <a:ext cx="53954" cy="1651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D"/>
            </a:p>
          </p:txBody>
        </p:sp>
        <p:sp>
          <p:nvSpPr>
            <p:cNvPr id="20" name="TextBox 41">
              <a:extLst>
                <a:ext uri="{FF2B5EF4-FFF2-40B4-BE49-F238E27FC236}">
                  <a16:creationId xmlns:a16="http://schemas.microsoft.com/office/drawing/2014/main" id="{D1DA41F3-091D-F8D9-986A-F64269A9A7DA}"/>
                </a:ext>
              </a:extLst>
            </p:cNvPr>
            <p:cNvSpPr txBox="1"/>
            <p:nvPr/>
          </p:nvSpPr>
          <p:spPr>
            <a:xfrm>
              <a:off x="851602" y="6155987"/>
              <a:ext cx="1780473" cy="200055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700" b="1" spc="100" dirty="0">
                  <a:solidFill>
                    <a:srgbClr val="FFA300"/>
                  </a:solidFill>
                  <a:latin typeface="Montserrat" panose="00000500000000000000" pitchFamily="2" charset="0"/>
                  <a:cs typeface="Poppins Black" panose="00000A00000000000000" pitchFamily="2" charset="0"/>
                </a:rPr>
                <a:t>#</a:t>
              </a:r>
              <a:r>
                <a:rPr lang="es-GT" sz="700" b="1" spc="100" dirty="0">
                  <a:solidFill>
                    <a:srgbClr val="FFA300"/>
                  </a:solidFill>
                  <a:latin typeface="Montserrat" panose="00000500000000000000" pitchFamily="2" charset="0"/>
                  <a:cs typeface="Poppins Black" panose="00000A00000000000000" pitchFamily="2" charset="0"/>
                </a:rPr>
                <a:t>CHNContraelSoborno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28A8DC0D-B45D-30BE-4E7B-3048C95D4C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5925" y="353650"/>
            <a:ext cx="1464965" cy="107298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8752BBA-13C4-8246-CDE2-0DBF3BC02723}"/>
              </a:ext>
            </a:extLst>
          </p:cNvPr>
          <p:cNvSpPr txBox="1"/>
          <p:nvPr/>
        </p:nvSpPr>
        <p:spPr>
          <a:xfrm>
            <a:off x="4400870" y="6509402"/>
            <a:ext cx="1711325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spc="300" dirty="0">
                <a:latin typeface="Versa Versa" panose="00000500000000000000" pitchFamily="50" charset="0"/>
                <a:cs typeface="Poppins Black" panose="00000A00000000000000" pitchFamily="2" charset="0"/>
              </a:rPr>
              <a:t>CHN</a:t>
            </a:r>
            <a:r>
              <a:rPr lang="en-US" sz="1600" b="1" spc="300" dirty="0">
                <a:solidFill>
                  <a:srgbClr val="FFA300"/>
                </a:solidFill>
                <a:latin typeface="Versa Versa" panose="00000500000000000000" pitchFamily="50" charset="0"/>
                <a:cs typeface="Poppins Black" panose="00000A00000000000000" pitchFamily="2" charset="0"/>
              </a:rPr>
              <a:t>+</a:t>
            </a:r>
            <a:endParaRPr lang="en-ID" sz="1600" b="1" spc="300" dirty="0">
              <a:solidFill>
                <a:srgbClr val="FFA300"/>
              </a:solidFill>
              <a:latin typeface="Versa Versa" panose="00000500000000000000" pitchFamily="50" charset="0"/>
              <a:cs typeface="Poppins Black" panose="00000A00000000000000" pitchFamily="2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5B0B8B8-626F-E82D-8FF1-AF05370AE3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34" y="2225698"/>
            <a:ext cx="1934899" cy="1961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arcador de posición de imagen 23">
            <a:extLst>
              <a:ext uri="{FF2B5EF4-FFF2-40B4-BE49-F238E27FC236}">
                <a16:creationId xmlns:a16="http://schemas.microsoft.com/office/drawing/2014/main" id="{06753833-A44C-4A43-9F4F-FAC53268084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1" r="11351"/>
          <a:stretch>
            <a:fillRect/>
          </a:stretch>
        </p:blipFill>
        <p:spPr>
          <a:xfrm>
            <a:off x="8479146" y="542378"/>
            <a:ext cx="3809151" cy="2950893"/>
          </a:xfrm>
        </p:spPr>
      </p:pic>
      <p:pic>
        <p:nvPicPr>
          <p:cNvPr id="20" name="Marcador de posición de imagen 19">
            <a:extLst>
              <a:ext uri="{FF2B5EF4-FFF2-40B4-BE49-F238E27FC236}">
                <a16:creationId xmlns:a16="http://schemas.microsoft.com/office/drawing/2014/main" id="{7D8CABE0-46E0-45CE-8DE0-C81983BD6DF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9" r="8529"/>
          <a:stretch>
            <a:fillRect/>
          </a:stretch>
        </p:blipFill>
        <p:spPr>
          <a:xfrm>
            <a:off x="-640699" y="-553998"/>
            <a:ext cx="9100457" cy="6857999"/>
          </a:xfrm>
        </p:spPr>
      </p:pic>
      <p:sp>
        <p:nvSpPr>
          <p:cNvPr id="10" name="Flowchart: Process 45">
            <a:extLst>
              <a:ext uri="{FF2B5EF4-FFF2-40B4-BE49-F238E27FC236}">
                <a16:creationId xmlns:a16="http://schemas.microsoft.com/office/drawing/2014/main" id="{BFDDFA7F-A320-7CC9-3004-00BC86DC133C}"/>
              </a:ext>
            </a:extLst>
          </p:cNvPr>
          <p:cNvSpPr/>
          <p:nvPr/>
        </p:nvSpPr>
        <p:spPr>
          <a:xfrm>
            <a:off x="4693920" y="2295525"/>
            <a:ext cx="7531677" cy="4562475"/>
          </a:xfrm>
          <a:prstGeom prst="flowChartProcess">
            <a:avLst/>
          </a:prstGeom>
          <a:solidFill>
            <a:srgbClr val="FFA3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dirty="0">
              <a:latin typeface="Abadi" panose="020B0604020104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7F9B41-AEE8-AA74-1BCC-B9B47BA76BA9}"/>
              </a:ext>
            </a:extLst>
          </p:cNvPr>
          <p:cNvSpPr txBox="1"/>
          <p:nvPr/>
        </p:nvSpPr>
        <p:spPr>
          <a:xfrm>
            <a:off x="4718028" y="2325450"/>
            <a:ext cx="7448094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El objetivo de la política es definir la Gestión de la Denuncia</a:t>
            </a:r>
            <a:r>
              <a:rPr lang="es-ES" sz="1500" dirty="0">
                <a:latin typeface="Abadi" panose="020B0604020104020204" pitchFamily="34" charset="0"/>
              </a:rPr>
              <a:t>, el resguardo de la información y confidencialidad de datos de los usuarios de la Línea de Ética y Transparencia para la debida gestión de las inquietudes ante El Crédito Hipotecario Nacional de Guatemala y sus Departamentos Adscritos.</a:t>
            </a:r>
          </a:p>
          <a:p>
            <a:pPr algn="just"/>
            <a:endParaRPr lang="es-GT" sz="1500" dirty="0">
              <a:latin typeface="Abadi" panose="020B0604020104020204" pitchFamily="34" charset="0"/>
            </a:endParaRPr>
          </a:p>
          <a:p>
            <a:pPr algn="just"/>
            <a:r>
              <a:rPr lang="es-ES" sz="1500" dirty="0">
                <a:latin typeface="Abadi" panose="020B0604020104020204" pitchFamily="34" charset="0"/>
              </a:rPr>
              <a:t>El denunciante puede denunciar facilitando sus datos de contacto e identificación a fin de facilitar la comunicación y la ampliación de datos e información para la investigación.</a:t>
            </a:r>
            <a:endParaRPr lang="es-ES" sz="1500" b="1" dirty="0">
              <a:latin typeface="Abadi" panose="020B0604020104020204" pitchFamily="34" charset="0"/>
            </a:endParaRPr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70C7B6F7-617C-4546-90D6-2ABD0B7698B3}"/>
              </a:ext>
            </a:extLst>
          </p:cNvPr>
          <p:cNvSpPr/>
          <p:nvPr/>
        </p:nvSpPr>
        <p:spPr>
          <a:xfrm>
            <a:off x="6840149" y="93904"/>
            <a:ext cx="5325066" cy="96684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221BAEDC-1F03-461B-9CCB-FCB395D0B7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1" t="18346" r="43034" b="73333"/>
          <a:stretch/>
        </p:blipFill>
        <p:spPr>
          <a:xfrm>
            <a:off x="11130251" y="180087"/>
            <a:ext cx="951924" cy="794480"/>
          </a:xfrm>
          <a:prstGeom prst="rect">
            <a:avLst/>
          </a:prstGeom>
        </p:spPr>
      </p:pic>
      <p:sp>
        <p:nvSpPr>
          <p:cNvPr id="17" name="TextBox 61">
            <a:extLst>
              <a:ext uri="{FF2B5EF4-FFF2-40B4-BE49-F238E27FC236}">
                <a16:creationId xmlns:a16="http://schemas.microsoft.com/office/drawing/2014/main" id="{E5622DA4-F7DE-4FFE-9FED-5DE727203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7565" y="67029"/>
            <a:ext cx="446737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ES" sz="3500" b="1" dirty="0">
                <a:solidFill>
                  <a:srgbClr val="0621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dern Love Caps" panose="020B0604020202020204" pitchFamily="82" charset="0"/>
              </a:rPr>
              <a:t>Política de la línea de ética y transparencia</a:t>
            </a:r>
            <a:endParaRPr lang="es-GT" sz="3500" dirty="0">
              <a:solidFill>
                <a:srgbClr val="06215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dern Love Caps" panose="020B0604020202020204" pitchFamily="82" charset="0"/>
            </a:endParaRPr>
          </a:p>
        </p:txBody>
      </p:sp>
      <p:sp>
        <p:nvSpPr>
          <p:cNvPr id="8" name="Flowchart: Process 45">
            <a:extLst>
              <a:ext uri="{FF2B5EF4-FFF2-40B4-BE49-F238E27FC236}">
                <a16:creationId xmlns:a16="http://schemas.microsoft.com/office/drawing/2014/main" id="{EFFACF7A-95E6-83DF-A9CD-E8C92087E75A}"/>
              </a:ext>
            </a:extLst>
          </p:cNvPr>
          <p:cNvSpPr/>
          <p:nvPr/>
        </p:nvSpPr>
        <p:spPr>
          <a:xfrm>
            <a:off x="6313" y="4124345"/>
            <a:ext cx="4711622" cy="2733654"/>
          </a:xfrm>
          <a:prstGeom prst="flowChartProcess">
            <a:avLst/>
          </a:prstGeom>
          <a:solidFill>
            <a:srgbClr val="FFA3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sz="16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4FF0D9-0486-2913-5071-135C750199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9757" y="4045262"/>
            <a:ext cx="3710221" cy="48692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756483-168B-6E9C-6A6A-B3D880E16236}"/>
              </a:ext>
            </a:extLst>
          </p:cNvPr>
          <p:cNvSpPr txBox="1"/>
          <p:nvPr/>
        </p:nvSpPr>
        <p:spPr>
          <a:xfrm>
            <a:off x="22022" y="5419770"/>
            <a:ext cx="818087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es-ES" sz="1800" dirty="0">
                <a:latin typeface="Abadi" panose="020B0604020104020204" pitchFamily="34" charset="0"/>
              </a:rPr>
              <a:t>El personal responsable de la Línea de Ética y Transparencia (canal de denuncias), </a:t>
            </a:r>
            <a:r>
              <a:rPr lang="es-ES" sz="1800" b="1" dirty="0">
                <a:latin typeface="Abadi" panose="020B0604020104020204" pitchFamily="34" charset="0"/>
              </a:rPr>
              <a:t>realizará las investigaciones necesarias para concluir el caso, por lo que todas las denuncias recibidas serán atendidas y cerradas</a:t>
            </a:r>
            <a:r>
              <a:rPr lang="es-ES" sz="1800" dirty="0">
                <a:latin typeface="Abadi" panose="020B0604020104020204" pitchFamily="34" charset="0"/>
              </a:rPr>
              <a:t> de acuerdo con la legislación y normativa interna aplicable, para que ninguna denuncia quede inconclusa y sin resolución.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F0DDC4-F616-9531-4CA1-E0A384CE335B}"/>
              </a:ext>
            </a:extLst>
          </p:cNvPr>
          <p:cNvSpPr txBox="1"/>
          <p:nvPr/>
        </p:nvSpPr>
        <p:spPr>
          <a:xfrm>
            <a:off x="22022" y="4171892"/>
            <a:ext cx="81808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Confidencial</a:t>
            </a:r>
            <a:r>
              <a:rPr lang="es-GT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:</a:t>
            </a:r>
          </a:p>
          <a:p>
            <a:pPr algn="just"/>
            <a:endParaRPr lang="es-ES" sz="1800" dirty="0">
              <a:latin typeface="Abadi" panose="020B0604020104020204" pitchFamily="34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es-ES" sz="1800" dirty="0">
                <a:latin typeface="Abadi" panose="020B0604020104020204" pitchFamily="34" charset="0"/>
              </a:rPr>
              <a:t>Las denuncias presentadas serán de tipo confidencial y privado, </a:t>
            </a:r>
            <a:r>
              <a:rPr lang="es-ES" sz="1800" b="1" dirty="0">
                <a:latin typeface="Abadi" panose="020B0604020104020204" pitchFamily="34" charset="0"/>
              </a:rPr>
              <a:t>gestionando las medidas de protección de datos personales</a:t>
            </a:r>
            <a:endParaRPr lang="es-GT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185FF6A4-F69C-CE12-EAE6-C22101615B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137" y="2530136"/>
            <a:ext cx="2019771" cy="1337224"/>
          </a:xfrm>
          <a:prstGeom prst="rect">
            <a:avLst/>
          </a:prstGeom>
        </p:spPr>
      </p:pic>
      <p:pic>
        <p:nvPicPr>
          <p:cNvPr id="6" name="Marcador de posición de imagen 5" descr="Un par de hombres sentados en una mesa&#10;&#10;Descripción generada automáticamente con confianza baja">
            <a:extLst>
              <a:ext uri="{FF2B5EF4-FFF2-40B4-BE49-F238E27FC236}">
                <a16:creationId xmlns:a16="http://schemas.microsoft.com/office/drawing/2014/main" id="{2C2E326D-073E-60BB-12B8-868DDADA11C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2" b="11702"/>
          <a:stretch/>
        </p:blipFill>
        <p:spPr>
          <a:xfrm>
            <a:off x="638175" y="493713"/>
            <a:ext cx="10279063" cy="5864225"/>
          </a:xfrm>
          <a:custGeom>
            <a:avLst/>
            <a:gdLst>
              <a:gd name="T0" fmla="*/ 0 w 10916900"/>
              <a:gd name="T1" fmla="*/ 0 h 5863142"/>
              <a:gd name="T2" fmla="*/ 10279349 w 10916900"/>
              <a:gd name="T3" fmla="*/ 0 h 5863142"/>
              <a:gd name="T4" fmla="*/ 8223479 w 10916900"/>
              <a:gd name="T5" fmla="*/ 5863142 h 5863142"/>
              <a:gd name="T6" fmla="*/ 0 w 10916900"/>
              <a:gd name="T7" fmla="*/ 5863142 h 586314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916900" h="5863142">
                <a:moveTo>
                  <a:pt x="0" y="0"/>
                </a:moveTo>
                <a:lnTo>
                  <a:pt x="10916900" y="0"/>
                </a:lnTo>
                <a:lnTo>
                  <a:pt x="8733520" y="5863142"/>
                </a:lnTo>
                <a:lnTo>
                  <a:pt x="0" y="5863142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</p:spPr>
      </p:pic>
      <p:sp>
        <p:nvSpPr>
          <p:cNvPr id="128" name="Freeform: Shape 127">
            <a:extLst>
              <a:ext uri="{FF2B5EF4-FFF2-40B4-BE49-F238E27FC236}">
                <a16:creationId xmlns:a16="http://schemas.microsoft.com/office/drawing/2014/main" id="{19770C4F-5D65-BCBD-43EB-89E66957CD16}"/>
              </a:ext>
            </a:extLst>
          </p:cNvPr>
          <p:cNvSpPr/>
          <p:nvPr/>
        </p:nvSpPr>
        <p:spPr>
          <a:xfrm>
            <a:off x="-741253" y="4611687"/>
            <a:ext cx="5816600" cy="2425700"/>
          </a:xfrm>
          <a:custGeom>
            <a:avLst/>
            <a:gdLst>
              <a:gd name="connsiteX0" fmla="*/ 883141 w 5816780"/>
              <a:gd name="connsiteY0" fmla="*/ 0 h 2426278"/>
              <a:gd name="connsiteX1" fmla="*/ 5816780 w 5816780"/>
              <a:gd name="connsiteY1" fmla="*/ 0 h 2426278"/>
              <a:gd name="connsiteX2" fmla="*/ 5816780 w 5816780"/>
              <a:gd name="connsiteY2" fmla="*/ 2426278 h 2426278"/>
              <a:gd name="connsiteX3" fmla="*/ 0 w 5816780"/>
              <a:gd name="connsiteY3" fmla="*/ 2426278 h 2426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16780" h="2426278">
                <a:moveTo>
                  <a:pt x="883141" y="0"/>
                </a:moveTo>
                <a:lnTo>
                  <a:pt x="5816780" y="0"/>
                </a:lnTo>
                <a:lnTo>
                  <a:pt x="5816780" y="2426278"/>
                </a:lnTo>
                <a:lnTo>
                  <a:pt x="0" y="242627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14300" dist="762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sp>
        <p:nvSpPr>
          <p:cNvPr id="96" name="Flowchart: Process 95">
            <a:extLst>
              <a:ext uri="{FF2B5EF4-FFF2-40B4-BE49-F238E27FC236}">
                <a16:creationId xmlns:a16="http://schemas.microsoft.com/office/drawing/2014/main" id="{C6BD3B3A-7A01-837A-0EAA-8434C498D69F}"/>
              </a:ext>
            </a:extLst>
          </p:cNvPr>
          <p:cNvSpPr/>
          <p:nvPr/>
        </p:nvSpPr>
        <p:spPr>
          <a:xfrm>
            <a:off x="865633" y="500063"/>
            <a:ext cx="4800156" cy="5864225"/>
          </a:xfrm>
          <a:prstGeom prst="flowChartProcess">
            <a:avLst/>
          </a:prstGeom>
          <a:solidFill>
            <a:srgbClr val="FFA3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BF61C3D-A59A-C64D-2E81-2176282537C2}"/>
              </a:ext>
            </a:extLst>
          </p:cNvPr>
          <p:cNvSpPr txBox="1"/>
          <p:nvPr/>
        </p:nvSpPr>
        <p:spPr>
          <a:xfrm>
            <a:off x="783407" y="1585046"/>
            <a:ext cx="4858266" cy="2970044"/>
          </a:xfrm>
          <a:prstGeom prst="rect">
            <a:avLst/>
          </a:prstGeom>
          <a:noFill/>
        </p:spPr>
        <p:txBody>
          <a:bodyPr wrap="square" spcCol="28800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700" b="1" dirty="0">
                <a:solidFill>
                  <a:srgbClr val="062159"/>
                </a:solidFill>
                <a:latin typeface="Abadi" panose="020B0604020104020204" pitchFamily="34" charset="0"/>
              </a:rPr>
              <a:t>Para comunicar las denuncias a través de la Línea de Ética y Transparencia (canal de denuncias) recuerda abordar puntualmente la situación a ser denunciada. </a:t>
            </a:r>
            <a:r>
              <a:rPr lang="es-ES" sz="1700" dirty="0">
                <a:solidFill>
                  <a:srgbClr val="062159"/>
                </a:solidFill>
                <a:latin typeface="Abadi" panose="020B0604020104020204" pitchFamily="34" charset="0"/>
              </a:rPr>
              <a:t>Completando la información que se requiere para darla como válida; </a:t>
            </a:r>
            <a:r>
              <a:rPr lang="es-ES" sz="1700" b="1" dirty="0">
                <a:solidFill>
                  <a:srgbClr val="062159"/>
                </a:solidFill>
                <a:latin typeface="Abadi" panose="020B0604020104020204" pitchFamily="34" charset="0"/>
              </a:rPr>
              <a:t>de lo contrario, podría ser improcedente.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1700" b="1" dirty="0">
              <a:solidFill>
                <a:srgbClr val="062159"/>
              </a:solidFill>
              <a:latin typeface="Abadi" panose="020B0604020104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700" b="1" dirty="0">
                <a:solidFill>
                  <a:srgbClr val="0621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Las denuncias deberán ser realizadas de “buena fe” </a:t>
            </a:r>
            <a:r>
              <a:rPr lang="es-ES" sz="1700" dirty="0">
                <a:solidFill>
                  <a:srgbClr val="0621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lo que significa, </a:t>
            </a:r>
            <a:r>
              <a:rPr lang="es-ES" sz="1700" b="1" dirty="0">
                <a:solidFill>
                  <a:srgbClr val="0621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proceder con una creencia razonable </a:t>
            </a:r>
            <a:r>
              <a:rPr lang="es-ES" sz="1700" dirty="0">
                <a:solidFill>
                  <a:srgbClr val="0621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de que la información compartida a través del canal de denuncias </a:t>
            </a:r>
            <a:r>
              <a:rPr lang="es-ES" sz="1700" b="1" dirty="0">
                <a:solidFill>
                  <a:srgbClr val="0621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es verdadera.</a:t>
            </a:r>
          </a:p>
        </p:txBody>
      </p:sp>
      <p:sp>
        <p:nvSpPr>
          <p:cNvPr id="39943" name="TextBox 72">
            <a:extLst>
              <a:ext uri="{FF2B5EF4-FFF2-40B4-BE49-F238E27FC236}">
                <a16:creationId xmlns:a16="http://schemas.microsoft.com/office/drawing/2014/main" id="{97D6C6C5-9971-B098-6FD1-5E742EC4A4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6280" y="670580"/>
            <a:ext cx="4164013" cy="802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s-GT" altLang="es-GT" sz="2000" dirty="0">
                <a:latin typeface="Montserrat SemiBold" panose="00000700000000000000" pitchFamily="50" charset="0"/>
              </a:rPr>
              <a:t>2. INSPIRADORES DE SERVICIO </a:t>
            </a:r>
          </a:p>
        </p:txBody>
      </p:sp>
      <p:sp>
        <p:nvSpPr>
          <p:cNvPr id="139" name="Freeform: Shape 138">
            <a:extLst>
              <a:ext uri="{FF2B5EF4-FFF2-40B4-BE49-F238E27FC236}">
                <a16:creationId xmlns:a16="http://schemas.microsoft.com/office/drawing/2014/main" id="{496A9A26-FCB7-7DFF-46AA-8921AC7E3E1E}"/>
              </a:ext>
            </a:extLst>
          </p:cNvPr>
          <p:cNvSpPr/>
          <p:nvPr/>
        </p:nvSpPr>
        <p:spPr>
          <a:xfrm>
            <a:off x="3905360" y="4791075"/>
            <a:ext cx="1169987" cy="2066925"/>
          </a:xfrm>
          <a:custGeom>
            <a:avLst/>
            <a:gdLst>
              <a:gd name="connsiteX0" fmla="*/ 710830 w 1169575"/>
              <a:gd name="connsiteY0" fmla="*/ 0 h 2065645"/>
              <a:gd name="connsiteX1" fmla="*/ 1169575 w 1169575"/>
              <a:gd name="connsiteY1" fmla="*/ 0 h 2065645"/>
              <a:gd name="connsiteX2" fmla="*/ 1169575 w 1169575"/>
              <a:gd name="connsiteY2" fmla="*/ 2065645 h 2065645"/>
              <a:gd name="connsiteX3" fmla="*/ 0 w 1169575"/>
              <a:gd name="connsiteY3" fmla="*/ 2065645 h 2065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9575" h="2065645">
                <a:moveTo>
                  <a:pt x="710830" y="0"/>
                </a:moveTo>
                <a:lnTo>
                  <a:pt x="1169575" y="0"/>
                </a:lnTo>
                <a:lnTo>
                  <a:pt x="1169575" y="2065645"/>
                </a:lnTo>
                <a:lnTo>
                  <a:pt x="0" y="2065645"/>
                </a:lnTo>
                <a:close/>
              </a:path>
            </a:pathLst>
          </a:custGeom>
          <a:solidFill>
            <a:srgbClr val="0621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pic>
        <p:nvPicPr>
          <p:cNvPr id="10" name="Marcador de posición de imagen 9" descr="Un señor con un traje de color negro&#10;&#10;Descripción generada automáticamente con confianza media">
            <a:extLst>
              <a:ext uri="{FF2B5EF4-FFF2-40B4-BE49-F238E27FC236}">
                <a16:creationId xmlns:a16="http://schemas.microsoft.com/office/drawing/2014/main" id="{0462EC90-F7B6-BE40-4519-AF56DFD661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4" r="1690"/>
          <a:stretch/>
        </p:blipFill>
        <p:spPr>
          <a:xfrm>
            <a:off x="1790016" y="4969283"/>
            <a:ext cx="2700337" cy="2066925"/>
          </a:xfrm>
          <a:custGeom>
            <a:avLst/>
            <a:gdLst>
              <a:gd name="T0" fmla="*/ 710830 w 2701490"/>
              <a:gd name="T1" fmla="*/ 0 h 2065645"/>
              <a:gd name="T2" fmla="*/ 2701490 w 2701490"/>
              <a:gd name="T3" fmla="*/ 0 h 2065645"/>
              <a:gd name="T4" fmla="*/ 1990660 w 2701490"/>
              <a:gd name="T5" fmla="*/ 2065645 h 2065645"/>
              <a:gd name="T6" fmla="*/ 0 w 2701490"/>
              <a:gd name="T7" fmla="*/ 2065645 h 206564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701490" h="2065645">
                <a:moveTo>
                  <a:pt x="710830" y="0"/>
                </a:moveTo>
                <a:lnTo>
                  <a:pt x="2701490" y="0"/>
                </a:lnTo>
                <a:lnTo>
                  <a:pt x="1990660" y="2065645"/>
                </a:lnTo>
                <a:lnTo>
                  <a:pt x="0" y="2065645"/>
                </a:lnTo>
                <a:lnTo>
                  <a:pt x="710830" y="0"/>
                </a:lnTo>
                <a:close/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</p:spPr>
      </p:pic>
      <p:pic>
        <p:nvPicPr>
          <p:cNvPr id="20" name="Marcador de posición de imagen 19">
            <a:extLst>
              <a:ext uri="{FF2B5EF4-FFF2-40B4-BE49-F238E27FC236}">
                <a16:creationId xmlns:a16="http://schemas.microsoft.com/office/drawing/2014/main" id="{5CC6A8E0-A4CE-4101-8320-00ED07C1D99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4" r="5024"/>
          <a:stretch>
            <a:fillRect/>
          </a:stretch>
        </p:blipFill>
        <p:spPr>
          <a:xfrm>
            <a:off x="-305963" y="4970870"/>
            <a:ext cx="2700338" cy="2065338"/>
          </a:xfrm>
        </p:spPr>
      </p:pic>
      <p:sp>
        <p:nvSpPr>
          <p:cNvPr id="27" name="Rectángulo: esquinas redondeadas 26">
            <a:extLst>
              <a:ext uri="{FF2B5EF4-FFF2-40B4-BE49-F238E27FC236}">
                <a16:creationId xmlns:a16="http://schemas.microsoft.com/office/drawing/2014/main" id="{75EA7766-3230-4330-B7A2-0E2279036872}"/>
              </a:ext>
            </a:extLst>
          </p:cNvPr>
          <p:cNvSpPr/>
          <p:nvPr/>
        </p:nvSpPr>
        <p:spPr>
          <a:xfrm>
            <a:off x="533400" y="605488"/>
            <a:ext cx="4858267" cy="96684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28" name="TextBox 61">
            <a:extLst>
              <a:ext uri="{FF2B5EF4-FFF2-40B4-BE49-F238E27FC236}">
                <a16:creationId xmlns:a16="http://schemas.microsoft.com/office/drawing/2014/main" id="{AE5A8D38-6222-48CB-BA62-6EC40F798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4" y="755987"/>
            <a:ext cx="53102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ES" sz="4000" b="1" dirty="0">
                <a:solidFill>
                  <a:srgbClr val="0621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dern Love Caps" panose="020B0604020202020204" pitchFamily="82" charset="0"/>
              </a:rPr>
              <a:t>CANAL DE DENUNCIAS</a:t>
            </a:r>
            <a:endParaRPr lang="es-GT" sz="4000" dirty="0">
              <a:solidFill>
                <a:srgbClr val="06215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dern Love Caps" panose="020B0604020202020204" pitchFamily="82" charset="0"/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0E525BD6-81BD-4302-9A86-037E9526C17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59" t="32804" r="28743" b="59896"/>
          <a:stretch/>
        </p:blipFill>
        <p:spPr>
          <a:xfrm>
            <a:off x="4337679" y="664229"/>
            <a:ext cx="973560" cy="861199"/>
          </a:xfrm>
          <a:prstGeom prst="rect">
            <a:avLst/>
          </a:prstGeom>
        </p:spPr>
      </p:pic>
      <p:sp>
        <p:nvSpPr>
          <p:cNvPr id="3" name="Flowchart: Process 45">
            <a:extLst>
              <a:ext uri="{FF2B5EF4-FFF2-40B4-BE49-F238E27FC236}">
                <a16:creationId xmlns:a16="http://schemas.microsoft.com/office/drawing/2014/main" id="{F0CFE02E-8D23-28DB-FBC9-B407D82807EC}"/>
              </a:ext>
            </a:extLst>
          </p:cNvPr>
          <p:cNvSpPr/>
          <p:nvPr/>
        </p:nvSpPr>
        <p:spPr>
          <a:xfrm>
            <a:off x="7775853" y="3932853"/>
            <a:ext cx="4380231" cy="2431435"/>
          </a:xfrm>
          <a:prstGeom prst="flowChartProcess">
            <a:avLst/>
          </a:prstGeom>
          <a:solidFill>
            <a:srgbClr val="FFA3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sp>
        <p:nvSpPr>
          <p:cNvPr id="4" name="TextBox 61">
            <a:extLst>
              <a:ext uri="{FF2B5EF4-FFF2-40B4-BE49-F238E27FC236}">
                <a16:creationId xmlns:a16="http://schemas.microsoft.com/office/drawing/2014/main" id="{7E890A43-E511-D9FB-FAF5-3FBA160F61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8983" y="3964888"/>
            <a:ext cx="4249851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ES" sz="2500" b="1" dirty="0">
                <a:solidFill>
                  <a:srgbClr val="0621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dern Love Caps" panose="020B0604020202020204" pitchFamily="82" charset="0"/>
              </a:rPr>
              <a:t>Qué TIPO DE DENUNCIAS puedo comunicar a través del canal de denuncias:</a:t>
            </a:r>
          </a:p>
          <a:p>
            <a:endParaRPr lang="es-ES" sz="2400" b="1" dirty="0">
              <a:solidFill>
                <a:srgbClr val="06215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dern Love Caps" panose="020B0604020202020204" pitchFamily="82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s-ES" sz="2400" b="1" dirty="0">
                <a:solidFill>
                  <a:srgbClr val="0621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dern Love Caps" panose="020B0604020202020204" pitchFamily="82" charset="0"/>
              </a:rPr>
              <a:t>Actos no éticos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s-ES" sz="2400" b="1" dirty="0">
                <a:solidFill>
                  <a:srgbClr val="0621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dern Love Caps" panose="020B0604020202020204" pitchFamily="82" charset="0"/>
              </a:rPr>
              <a:t>Incumplimientos legales</a:t>
            </a:r>
          </a:p>
        </p:txBody>
      </p:sp>
      <p:grpSp>
        <p:nvGrpSpPr>
          <p:cNvPr id="2" name="Group 36">
            <a:extLst>
              <a:ext uri="{FF2B5EF4-FFF2-40B4-BE49-F238E27FC236}">
                <a16:creationId xmlns:a16="http://schemas.microsoft.com/office/drawing/2014/main" id="{893565F6-CF9E-7F67-BEA2-39B09B8789F6}"/>
              </a:ext>
            </a:extLst>
          </p:cNvPr>
          <p:cNvGrpSpPr>
            <a:grpSpLocks/>
          </p:cNvGrpSpPr>
          <p:nvPr/>
        </p:nvGrpSpPr>
        <p:grpSpPr bwMode="auto">
          <a:xfrm>
            <a:off x="9969623" y="102279"/>
            <a:ext cx="2119211" cy="260447"/>
            <a:chOff x="619918" y="6181391"/>
            <a:chExt cx="2012157" cy="165125"/>
          </a:xfrm>
          <a:solidFill>
            <a:srgbClr val="062159"/>
          </a:solidFill>
        </p:grpSpPr>
        <p:sp>
          <p:nvSpPr>
            <p:cNvPr id="5" name="Rectangle 37">
              <a:extLst>
                <a:ext uri="{FF2B5EF4-FFF2-40B4-BE49-F238E27FC236}">
                  <a16:creationId xmlns:a16="http://schemas.microsoft.com/office/drawing/2014/main" id="{3E72E64B-36DC-057A-A6B3-0C92F98EE5AE}"/>
                </a:ext>
              </a:extLst>
            </p:cNvPr>
            <p:cNvSpPr/>
            <p:nvPr/>
          </p:nvSpPr>
          <p:spPr>
            <a:xfrm>
              <a:off x="851602" y="6181391"/>
              <a:ext cx="1780473" cy="1651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D"/>
            </a:p>
          </p:txBody>
        </p:sp>
        <p:sp>
          <p:nvSpPr>
            <p:cNvPr id="7" name="Rectangle 38">
              <a:extLst>
                <a:ext uri="{FF2B5EF4-FFF2-40B4-BE49-F238E27FC236}">
                  <a16:creationId xmlns:a16="http://schemas.microsoft.com/office/drawing/2014/main" id="{11EBBD52-8765-DCCE-F48D-99EA979BD419}"/>
                </a:ext>
              </a:extLst>
            </p:cNvPr>
            <p:cNvSpPr/>
            <p:nvPr/>
          </p:nvSpPr>
          <p:spPr>
            <a:xfrm>
              <a:off x="619918" y="6181391"/>
              <a:ext cx="53954" cy="1651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D"/>
            </a:p>
          </p:txBody>
        </p:sp>
        <p:sp>
          <p:nvSpPr>
            <p:cNvPr id="8" name="Rectangle 39">
              <a:extLst>
                <a:ext uri="{FF2B5EF4-FFF2-40B4-BE49-F238E27FC236}">
                  <a16:creationId xmlns:a16="http://schemas.microsoft.com/office/drawing/2014/main" id="{A27BF4B8-030B-EEEF-BF5A-EB86C62B3E9B}"/>
                </a:ext>
              </a:extLst>
            </p:cNvPr>
            <p:cNvSpPr/>
            <p:nvPr/>
          </p:nvSpPr>
          <p:spPr>
            <a:xfrm>
              <a:off x="694501" y="6181391"/>
              <a:ext cx="53954" cy="1651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D"/>
            </a:p>
          </p:txBody>
        </p:sp>
        <p:sp>
          <p:nvSpPr>
            <p:cNvPr id="9" name="Rectangle 40">
              <a:extLst>
                <a:ext uri="{FF2B5EF4-FFF2-40B4-BE49-F238E27FC236}">
                  <a16:creationId xmlns:a16="http://schemas.microsoft.com/office/drawing/2014/main" id="{7CE8D1D8-1866-0C77-FA27-448FB6804B03}"/>
                </a:ext>
              </a:extLst>
            </p:cNvPr>
            <p:cNvSpPr/>
            <p:nvPr/>
          </p:nvSpPr>
          <p:spPr>
            <a:xfrm>
              <a:off x="769084" y="6181391"/>
              <a:ext cx="53954" cy="1651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D"/>
            </a:p>
          </p:txBody>
        </p:sp>
        <p:sp>
          <p:nvSpPr>
            <p:cNvPr id="11" name="TextBox 41">
              <a:extLst>
                <a:ext uri="{FF2B5EF4-FFF2-40B4-BE49-F238E27FC236}">
                  <a16:creationId xmlns:a16="http://schemas.microsoft.com/office/drawing/2014/main" id="{975A010C-E4AF-6B11-8255-B1C245419ECC}"/>
                </a:ext>
              </a:extLst>
            </p:cNvPr>
            <p:cNvSpPr txBox="1"/>
            <p:nvPr/>
          </p:nvSpPr>
          <p:spPr>
            <a:xfrm>
              <a:off x="851602" y="6189761"/>
              <a:ext cx="1780473" cy="146350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900" b="1" spc="100" dirty="0">
                  <a:solidFill>
                    <a:srgbClr val="FFA300"/>
                  </a:solidFill>
                  <a:latin typeface="Montserrat" panose="00000500000000000000" pitchFamily="2" charset="0"/>
                  <a:cs typeface="Poppins Black" panose="00000A00000000000000" pitchFamily="2" charset="0"/>
                </a:rPr>
                <a:t>#</a:t>
              </a:r>
              <a:r>
                <a:rPr lang="es-GT" sz="900" b="1" spc="100" dirty="0">
                  <a:solidFill>
                    <a:srgbClr val="FFA300"/>
                  </a:solidFill>
                  <a:latin typeface="Montserrat" panose="00000500000000000000" pitchFamily="2" charset="0"/>
                  <a:cs typeface="Poppins Black" panose="00000A00000000000000" pitchFamily="2" charset="0"/>
                </a:rPr>
                <a:t>CHNContraelSoborno</a:t>
              </a:r>
            </a:p>
          </p:txBody>
        </p:sp>
      </p:grpSp>
      <p:pic>
        <p:nvPicPr>
          <p:cNvPr id="12" name="1 Imagen">
            <a:extLst>
              <a:ext uri="{FF2B5EF4-FFF2-40B4-BE49-F238E27FC236}">
                <a16:creationId xmlns:a16="http://schemas.microsoft.com/office/drawing/2014/main" id="{67716E8E-2B5D-F20C-EE63-3AA18A730C1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0" y="26448"/>
            <a:ext cx="1676741" cy="454554"/>
          </a:xfrm>
          <a:prstGeom prst="rect">
            <a:avLst/>
          </a:prstGeom>
        </p:spPr>
      </p:pic>
      <p:pic>
        <p:nvPicPr>
          <p:cNvPr id="14" name="Picture 2" descr="ISO-37001: Requisitos y pautas para su implantación - Sustant">
            <a:extLst>
              <a:ext uri="{FF2B5EF4-FFF2-40B4-BE49-F238E27FC236}">
                <a16:creationId xmlns:a16="http://schemas.microsoft.com/office/drawing/2014/main" id="{C06AFAE2-2126-1EEB-9F4C-0855A09F6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7803" y="6386651"/>
            <a:ext cx="711413" cy="46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52A49EF-EF64-DE36-F755-E1BC586705B2}"/>
              </a:ext>
            </a:extLst>
          </p:cNvPr>
          <p:cNvSpPr txBox="1"/>
          <p:nvPr/>
        </p:nvSpPr>
        <p:spPr>
          <a:xfrm>
            <a:off x="5100937" y="6423029"/>
            <a:ext cx="1711325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spc="300" dirty="0">
                <a:latin typeface="Versa Versa" panose="00000500000000000000" pitchFamily="50" charset="0"/>
                <a:cs typeface="Poppins Black" panose="00000A00000000000000" pitchFamily="2" charset="0"/>
              </a:rPr>
              <a:t>CHN</a:t>
            </a:r>
            <a:r>
              <a:rPr lang="en-US" sz="1600" b="1" spc="300" dirty="0">
                <a:solidFill>
                  <a:srgbClr val="FFA300"/>
                </a:solidFill>
                <a:latin typeface="Versa Versa" panose="00000500000000000000" pitchFamily="50" charset="0"/>
                <a:cs typeface="Poppins Black" panose="00000A00000000000000" pitchFamily="2" charset="0"/>
              </a:rPr>
              <a:t>+</a:t>
            </a:r>
            <a:endParaRPr lang="en-ID" sz="1600" b="1" spc="300" dirty="0">
              <a:solidFill>
                <a:srgbClr val="FFA300"/>
              </a:solidFill>
              <a:latin typeface="Versa Versa" panose="00000500000000000000" pitchFamily="50" charset="0"/>
              <a:cs typeface="Poppins Black" panose="00000A00000000000000" pitchFamily="2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C45B6F14-475A-2297-E9BB-9603102E24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048" y="2676909"/>
            <a:ext cx="1509585" cy="106097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7185ABB-DF6B-AA14-CFC7-DD2755826CDE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8" r="10006" b="2"/>
          <a:stretch/>
        </p:blipFill>
        <p:spPr>
          <a:xfrm>
            <a:off x="591400" y="-226178"/>
            <a:ext cx="5237366" cy="4712321"/>
          </a:xfrm>
          <a:custGeom>
            <a:avLst/>
            <a:gdLst/>
            <a:ahLst/>
            <a:cxnLst/>
            <a:rect l="l" t="t" r="r" b="b"/>
            <a:pathLst>
              <a:path w="6105136" h="6240787">
                <a:moveTo>
                  <a:pt x="0" y="0"/>
                </a:moveTo>
                <a:lnTo>
                  <a:pt x="4523152" y="0"/>
                </a:lnTo>
                <a:lnTo>
                  <a:pt x="4608623" y="39946"/>
                </a:lnTo>
                <a:cubicBezTo>
                  <a:pt x="4678991" y="74838"/>
                  <a:pt x="4748927" y="110669"/>
                  <a:pt x="4823827" y="132755"/>
                </a:cubicBezTo>
                <a:cubicBezTo>
                  <a:pt x="4855776" y="142154"/>
                  <a:pt x="4894198" y="175047"/>
                  <a:pt x="4905422" y="207003"/>
                </a:cubicBezTo>
                <a:cubicBezTo>
                  <a:pt x="4941685" y="310386"/>
                  <a:pt x="5665659" y="600325"/>
                  <a:pt x="5580181" y="692427"/>
                </a:cubicBezTo>
                <a:cubicBezTo>
                  <a:pt x="5544781" y="730492"/>
                  <a:pt x="5499020" y="757748"/>
                  <a:pt x="5451100" y="795341"/>
                </a:cubicBezTo>
                <a:cubicBezTo>
                  <a:pt x="5523197" y="866299"/>
                  <a:pt x="5604356" y="897314"/>
                  <a:pt x="5690699" y="918459"/>
                </a:cubicBezTo>
                <a:cubicBezTo>
                  <a:pt x="5716602" y="925039"/>
                  <a:pt x="5742073" y="938195"/>
                  <a:pt x="5744662" y="970151"/>
                </a:cubicBezTo>
                <a:cubicBezTo>
                  <a:pt x="5747252" y="1003514"/>
                  <a:pt x="5720917" y="1016670"/>
                  <a:pt x="5698902" y="1032179"/>
                </a:cubicBezTo>
                <a:cubicBezTo>
                  <a:pt x="5668250" y="1053794"/>
                  <a:pt x="5638462" y="1072593"/>
                  <a:pt x="5599609" y="1075412"/>
                </a:cubicBezTo>
                <a:cubicBezTo>
                  <a:pt x="5535715" y="1079641"/>
                  <a:pt x="5505065" y="1139790"/>
                  <a:pt x="5467939" y="1184902"/>
                </a:cubicBezTo>
                <a:cubicBezTo>
                  <a:pt x="5447216" y="1210280"/>
                  <a:pt x="5436855" y="1261499"/>
                  <a:pt x="5473118" y="1270428"/>
                </a:cubicBezTo>
                <a:cubicBezTo>
                  <a:pt x="5560323" y="1292044"/>
                  <a:pt x="5553415" y="1354544"/>
                  <a:pt x="5551259" y="1425502"/>
                </a:cubicBezTo>
                <a:cubicBezTo>
                  <a:pt x="5548236" y="1513377"/>
                  <a:pt x="5496862" y="1553789"/>
                  <a:pt x="5433832" y="1587625"/>
                </a:cubicBezTo>
                <a:cubicBezTo>
                  <a:pt x="5412247" y="1599371"/>
                  <a:pt x="5381597" y="1598900"/>
                  <a:pt x="5373392" y="1635554"/>
                </a:cubicBezTo>
                <a:cubicBezTo>
                  <a:pt x="5408793" y="1670331"/>
                  <a:pt x="5451964" y="1642134"/>
                  <a:pt x="5489956" y="1652001"/>
                </a:cubicBezTo>
                <a:cubicBezTo>
                  <a:pt x="5521470" y="1659991"/>
                  <a:pt x="5573707" y="1655762"/>
                  <a:pt x="5530536" y="1719670"/>
                </a:cubicBezTo>
                <a:cubicBezTo>
                  <a:pt x="5518014" y="1737997"/>
                  <a:pt x="5532692" y="1752096"/>
                  <a:pt x="5548668" y="1753506"/>
                </a:cubicBezTo>
                <a:cubicBezTo>
                  <a:pt x="5676454" y="1768073"/>
                  <a:pt x="5617741" y="1897301"/>
                  <a:pt x="5658753" y="1965440"/>
                </a:cubicBezTo>
                <a:cubicBezTo>
                  <a:pt x="5669976" y="1984234"/>
                  <a:pt x="5657889" y="2016659"/>
                  <a:pt x="5640189" y="2024647"/>
                </a:cubicBezTo>
                <a:cubicBezTo>
                  <a:pt x="5527080" y="2077279"/>
                  <a:pt x="5511540" y="2202748"/>
                  <a:pt x="5456712" y="2310829"/>
                </a:cubicBezTo>
                <a:cubicBezTo>
                  <a:pt x="5516289" y="2353591"/>
                  <a:pt x="5587520" y="2362989"/>
                  <a:pt x="5651844" y="2390715"/>
                </a:cubicBezTo>
                <a:cubicBezTo>
                  <a:pt x="5718760" y="2419850"/>
                  <a:pt x="5718760" y="2441466"/>
                  <a:pt x="5663501" y="2526050"/>
                </a:cubicBezTo>
                <a:cubicBezTo>
                  <a:pt x="5807259" y="2544380"/>
                  <a:pt x="5807259" y="2544380"/>
                  <a:pt x="5762794" y="2677365"/>
                </a:cubicBezTo>
                <a:cubicBezTo>
                  <a:pt x="5883243" y="2689583"/>
                  <a:pt x="5962676" y="2752552"/>
                  <a:pt x="5981237" y="2890238"/>
                </a:cubicBezTo>
                <a:cubicBezTo>
                  <a:pt x="5990305" y="2956967"/>
                  <a:pt x="6044700" y="2988450"/>
                  <a:pt x="6105136" y="3033093"/>
                </a:cubicBezTo>
                <a:cubicBezTo>
                  <a:pt x="6030022" y="3076327"/>
                  <a:pt x="5979081" y="3166550"/>
                  <a:pt x="5891443" y="3071156"/>
                </a:cubicBezTo>
                <a:cubicBezTo>
                  <a:pt x="5859498" y="3036383"/>
                  <a:pt x="5862517" y="3080554"/>
                  <a:pt x="5858202" y="3093243"/>
                </a:cubicBezTo>
                <a:cubicBezTo>
                  <a:pt x="5847842" y="3124256"/>
                  <a:pt x="5869424" y="3144934"/>
                  <a:pt x="5883673" y="3168428"/>
                </a:cubicBezTo>
                <a:cubicBezTo>
                  <a:pt x="5897486" y="3191926"/>
                  <a:pt x="5913893" y="3216830"/>
                  <a:pt x="5917778" y="3243149"/>
                </a:cubicBezTo>
                <a:cubicBezTo>
                  <a:pt x="5920365" y="3261475"/>
                  <a:pt x="5907848" y="3288257"/>
                  <a:pt x="5894034" y="3301887"/>
                </a:cubicBezTo>
                <a:cubicBezTo>
                  <a:pt x="5821506" y="3373784"/>
                  <a:pt x="5864677" y="3535437"/>
                  <a:pt x="5727393" y="3556115"/>
                </a:cubicBezTo>
                <a:cubicBezTo>
                  <a:pt x="5665659" y="3565510"/>
                  <a:pt x="5635872" y="3624721"/>
                  <a:pt x="5590543" y="3657145"/>
                </a:cubicBezTo>
                <a:cubicBezTo>
                  <a:pt x="5432970" y="3770396"/>
                  <a:pt x="5327632" y="3916071"/>
                  <a:pt x="5278850" y="4116255"/>
                </a:cubicBezTo>
                <a:cubicBezTo>
                  <a:pt x="5265468" y="4171705"/>
                  <a:pt x="5214092" y="4216350"/>
                  <a:pt x="5180851" y="4265220"/>
                </a:cubicBezTo>
                <a:cubicBezTo>
                  <a:pt x="5196826" y="4300933"/>
                  <a:pt x="5284029" y="4223867"/>
                  <a:pt x="5253380" y="4317849"/>
                </a:cubicBezTo>
                <a:cubicBezTo>
                  <a:pt x="5230067" y="4388339"/>
                  <a:pt x="5170490" y="4432042"/>
                  <a:pt x="5114368" y="4473866"/>
                </a:cubicBezTo>
                <a:cubicBezTo>
                  <a:pt x="5050475" y="4521325"/>
                  <a:pt x="4979676" y="4559388"/>
                  <a:pt x="4950749" y="4647262"/>
                </a:cubicBezTo>
                <a:cubicBezTo>
                  <a:pt x="4944706" y="4666061"/>
                  <a:pt x="4925279" y="4685796"/>
                  <a:pt x="4908013" y="4693317"/>
                </a:cubicBezTo>
                <a:cubicBezTo>
                  <a:pt x="4007468" y="6239820"/>
                  <a:pt x="1790648" y="6250156"/>
                  <a:pt x="1535079" y="6239347"/>
                </a:cubicBezTo>
                <a:cubicBezTo>
                  <a:pt x="1225543" y="6225721"/>
                  <a:pt x="932844" y="6130326"/>
                  <a:pt x="645760" y="6011438"/>
                </a:cubicBezTo>
                <a:cubicBezTo>
                  <a:pt x="524448" y="5961158"/>
                  <a:pt x="411775" y="5889730"/>
                  <a:pt x="293915" y="5834280"/>
                </a:cubicBezTo>
                <a:cubicBezTo>
                  <a:pt x="212539" y="5795981"/>
                  <a:pt x="140444" y="5740295"/>
                  <a:pt x="68403" y="5686489"/>
                </a:cubicBezTo>
                <a:lnTo>
                  <a:pt x="0" y="5638313"/>
                </a:lnTo>
                <a:close/>
              </a:path>
            </a:pathLst>
          </a:cu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9E0EF19-17D9-BFDD-13E2-C098C4FE9E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618" r="9600"/>
          <a:stretch/>
        </p:blipFill>
        <p:spPr>
          <a:xfrm>
            <a:off x="5766971" y="9008"/>
            <a:ext cx="4941138" cy="3877091"/>
          </a:xfrm>
          <a:custGeom>
            <a:avLst/>
            <a:gdLst/>
            <a:ahLst/>
            <a:cxnLst/>
            <a:rect l="l" t="t" r="r" b="b"/>
            <a:pathLst>
              <a:path w="4569568" h="3877363">
                <a:moveTo>
                  <a:pt x="3843224" y="17"/>
                </a:moveTo>
                <a:cubicBezTo>
                  <a:pt x="3853657" y="-269"/>
                  <a:pt x="3863732" y="3160"/>
                  <a:pt x="3872078" y="16745"/>
                </a:cubicBezTo>
                <a:cubicBezTo>
                  <a:pt x="3827725" y="52547"/>
                  <a:pt x="3771210" y="39089"/>
                  <a:pt x="3711358" y="79463"/>
                </a:cubicBezTo>
                <a:cubicBezTo>
                  <a:pt x="3808648" y="66766"/>
                  <a:pt x="3885671" y="56609"/>
                  <a:pt x="3962692" y="46454"/>
                </a:cubicBezTo>
                <a:cubicBezTo>
                  <a:pt x="3964124" y="53563"/>
                  <a:pt x="3965554" y="60673"/>
                  <a:pt x="3966984" y="67782"/>
                </a:cubicBezTo>
                <a:cubicBezTo>
                  <a:pt x="3868502" y="82763"/>
                  <a:pt x="3777410" y="121359"/>
                  <a:pt x="3681550" y="148529"/>
                </a:cubicBezTo>
                <a:cubicBezTo>
                  <a:pt x="3690374" y="165289"/>
                  <a:pt x="3699196" y="161987"/>
                  <a:pt x="3707066" y="160972"/>
                </a:cubicBezTo>
                <a:cubicBezTo>
                  <a:pt x="3758334" y="154369"/>
                  <a:pt x="3809602" y="147768"/>
                  <a:pt x="3858724" y="129739"/>
                </a:cubicBezTo>
                <a:cubicBezTo>
                  <a:pt x="3869693" y="125675"/>
                  <a:pt x="3883047" y="125675"/>
                  <a:pt x="3889247" y="137864"/>
                </a:cubicBezTo>
                <a:cubicBezTo>
                  <a:pt x="3898070" y="155131"/>
                  <a:pt x="3885433" y="166304"/>
                  <a:pt x="3874225" y="175697"/>
                </a:cubicBezTo>
                <a:cubicBezTo>
                  <a:pt x="3854670" y="191949"/>
                  <a:pt x="3831064" y="187379"/>
                  <a:pt x="3808410" y="190425"/>
                </a:cubicBezTo>
                <a:cubicBezTo>
                  <a:pt x="3748081" y="198297"/>
                  <a:pt x="3719226" y="222927"/>
                  <a:pt x="3705872" y="279299"/>
                </a:cubicBezTo>
                <a:cubicBezTo>
                  <a:pt x="3758811" y="256445"/>
                  <a:pt x="3809842" y="284631"/>
                  <a:pt x="3861109" y="268633"/>
                </a:cubicBezTo>
                <a:cubicBezTo>
                  <a:pt x="3874463" y="264571"/>
                  <a:pt x="3895685" y="270664"/>
                  <a:pt x="3888532" y="290216"/>
                </a:cubicBezTo>
                <a:cubicBezTo>
                  <a:pt x="3881854" y="308499"/>
                  <a:pt x="3859678" y="321702"/>
                  <a:pt x="3899025" y="318148"/>
                </a:cubicBezTo>
                <a:cubicBezTo>
                  <a:pt x="3927162" y="315608"/>
                  <a:pt x="3982246" y="336176"/>
                  <a:pt x="3959116" y="341254"/>
                </a:cubicBezTo>
                <a:cubicBezTo>
                  <a:pt x="3930024" y="347603"/>
                  <a:pt x="3901646" y="356744"/>
                  <a:pt x="3864685" y="367154"/>
                </a:cubicBezTo>
                <a:cubicBezTo>
                  <a:pt x="3905463" y="384166"/>
                  <a:pt x="3934793" y="380611"/>
                  <a:pt x="3965554" y="367154"/>
                </a:cubicBezTo>
                <a:cubicBezTo>
                  <a:pt x="4002753" y="350903"/>
                  <a:pt x="4051161" y="331098"/>
                  <a:pt x="4081445" y="349381"/>
                </a:cubicBezTo>
                <a:cubicBezTo>
                  <a:pt x="4126752" y="376803"/>
                  <a:pt x="4164428" y="359536"/>
                  <a:pt x="4204966" y="354966"/>
                </a:cubicBezTo>
                <a:cubicBezTo>
                  <a:pt x="4287472" y="345570"/>
                  <a:pt x="4369264" y="329827"/>
                  <a:pt x="4452008" y="322211"/>
                </a:cubicBezTo>
                <a:cubicBezTo>
                  <a:pt x="4485154" y="319164"/>
                  <a:pt x="4520922" y="304691"/>
                  <a:pt x="4569568" y="324495"/>
                </a:cubicBezTo>
                <a:cubicBezTo>
                  <a:pt x="4349232" y="425810"/>
                  <a:pt x="4112683" y="419463"/>
                  <a:pt x="3915955" y="544899"/>
                </a:cubicBezTo>
                <a:cubicBezTo>
                  <a:pt x="3924301" y="556833"/>
                  <a:pt x="3966745" y="590858"/>
                  <a:pt x="3949339" y="593397"/>
                </a:cubicBezTo>
                <a:cubicBezTo>
                  <a:pt x="3900455" y="600761"/>
                  <a:pt x="3857056" y="625645"/>
                  <a:pt x="3812464" y="646212"/>
                </a:cubicBezTo>
                <a:cubicBezTo>
                  <a:pt x="3793148" y="655100"/>
                  <a:pt x="3769780" y="666781"/>
                  <a:pt x="3778841" y="698520"/>
                </a:cubicBezTo>
                <a:cubicBezTo>
                  <a:pt x="3795295" y="707407"/>
                  <a:pt x="3807456" y="694965"/>
                  <a:pt x="3821047" y="693950"/>
                </a:cubicBezTo>
                <a:cubicBezTo>
                  <a:pt x="3834878" y="692935"/>
                  <a:pt x="3865879" y="699535"/>
                  <a:pt x="3857293" y="703852"/>
                </a:cubicBezTo>
                <a:cubicBezTo>
                  <a:pt x="3818186" y="723405"/>
                  <a:pt x="3888532" y="770380"/>
                  <a:pt x="3842271" y="770380"/>
                </a:cubicBezTo>
                <a:cubicBezTo>
                  <a:pt x="3764772" y="770633"/>
                  <a:pt x="3723519" y="853919"/>
                  <a:pt x="3648882" y="856205"/>
                </a:cubicBezTo>
                <a:cubicBezTo>
                  <a:pt x="3636960" y="856458"/>
                  <a:pt x="3631236" y="871185"/>
                  <a:pt x="3631474" y="884136"/>
                </a:cubicBezTo>
                <a:cubicBezTo>
                  <a:pt x="3631474" y="899626"/>
                  <a:pt x="3642444" y="902418"/>
                  <a:pt x="3654605" y="903942"/>
                </a:cubicBezTo>
                <a:cubicBezTo>
                  <a:pt x="3673205" y="906226"/>
                  <a:pt x="3692520" y="884136"/>
                  <a:pt x="3717081" y="914098"/>
                </a:cubicBezTo>
                <a:cubicBezTo>
                  <a:pt x="3672966" y="931618"/>
                  <a:pt x="3628852" y="949140"/>
                  <a:pt x="3629568" y="1009319"/>
                </a:cubicBezTo>
                <a:cubicBezTo>
                  <a:pt x="3629805" y="1025569"/>
                  <a:pt x="3611444" y="1031663"/>
                  <a:pt x="3597613" y="1035726"/>
                </a:cubicBezTo>
                <a:cubicBezTo>
                  <a:pt x="3574721" y="1042329"/>
                  <a:pt x="3555408" y="1054009"/>
                  <a:pt x="3543006" y="1076608"/>
                </a:cubicBezTo>
                <a:cubicBezTo>
                  <a:pt x="3543246" y="1080925"/>
                  <a:pt x="3543484" y="1085495"/>
                  <a:pt x="3542052" y="1089050"/>
                </a:cubicBezTo>
                <a:cubicBezTo>
                  <a:pt x="3546106" y="1143642"/>
                  <a:pt x="3579490" y="1142118"/>
                  <a:pt x="3616451" y="1132978"/>
                </a:cubicBezTo>
                <a:cubicBezTo>
                  <a:pt x="3660566" y="1121805"/>
                  <a:pt x="3704204" y="1101491"/>
                  <a:pt x="3750703" y="1121043"/>
                </a:cubicBezTo>
                <a:cubicBezTo>
                  <a:pt x="3685126" y="1147197"/>
                  <a:pt x="3613828" y="1149228"/>
                  <a:pt x="3552307" y="1186555"/>
                </a:cubicBezTo>
                <a:cubicBezTo>
                  <a:pt x="3777410" y="1193411"/>
                  <a:pt x="3976284" y="1075591"/>
                  <a:pt x="4194473" y="1030395"/>
                </a:cubicBezTo>
                <a:cubicBezTo>
                  <a:pt x="4187082" y="1060610"/>
                  <a:pt x="4169436" y="1066704"/>
                  <a:pt x="4153459" y="1071275"/>
                </a:cubicBezTo>
                <a:cubicBezTo>
                  <a:pt x="4072860" y="1094129"/>
                  <a:pt x="4002278" y="1139581"/>
                  <a:pt x="3928831" y="1178936"/>
                </a:cubicBezTo>
                <a:cubicBezTo>
                  <a:pt x="3898548" y="1195188"/>
                  <a:pt x="3876608" y="1211440"/>
                  <a:pt x="3865164" y="1246481"/>
                </a:cubicBezTo>
                <a:cubicBezTo>
                  <a:pt x="3854908" y="1278221"/>
                  <a:pt x="3835117" y="1292948"/>
                  <a:pt x="3798395" y="1283806"/>
                </a:cubicBezTo>
                <a:cubicBezTo>
                  <a:pt x="3768588" y="1276188"/>
                  <a:pt x="3735920" y="1280251"/>
                  <a:pt x="3704681" y="1283045"/>
                </a:cubicBezTo>
                <a:cubicBezTo>
                  <a:pt x="3668674" y="1286092"/>
                  <a:pt x="3628374" y="1321895"/>
                  <a:pt x="3638151" y="1340431"/>
                </a:cubicBezTo>
                <a:cubicBezTo>
                  <a:pt x="3654843" y="1371917"/>
                  <a:pt x="3682743" y="1356174"/>
                  <a:pt x="3707542" y="1352619"/>
                </a:cubicBezTo>
                <a:cubicBezTo>
                  <a:pt x="3735681" y="1348303"/>
                  <a:pt x="3787902" y="1339415"/>
                  <a:pt x="3788856" y="1343224"/>
                </a:cubicBezTo>
                <a:cubicBezTo>
                  <a:pt x="3807219" y="1422193"/>
                  <a:pt x="3936463" y="1353382"/>
                  <a:pt x="3964363" y="1346270"/>
                </a:cubicBezTo>
                <a:cubicBezTo>
                  <a:pt x="3999176" y="1337384"/>
                  <a:pt x="4031845" y="1353635"/>
                  <a:pt x="4064991" y="1357443"/>
                </a:cubicBezTo>
                <a:cubicBezTo>
                  <a:pt x="4094560" y="1360998"/>
                  <a:pt x="4261720" y="1371917"/>
                  <a:pt x="4296295" y="1338398"/>
                </a:cubicBezTo>
                <a:cubicBezTo>
                  <a:pt x="4301064" y="1364552"/>
                  <a:pt x="4291050" y="1375217"/>
                  <a:pt x="4282702" y="1387152"/>
                </a:cubicBezTo>
                <a:cubicBezTo>
                  <a:pt x="4271019" y="1404164"/>
                  <a:pt x="4269110" y="1416099"/>
                  <a:pt x="4291288" y="1429556"/>
                </a:cubicBezTo>
                <a:cubicBezTo>
                  <a:pt x="4354480" y="1468154"/>
                  <a:pt x="4353524" y="1469422"/>
                  <a:pt x="4294626" y="1521730"/>
                </a:cubicBezTo>
                <a:cubicBezTo>
                  <a:pt x="4291763" y="1524015"/>
                  <a:pt x="4292957" y="1531633"/>
                  <a:pt x="4292480" y="1536712"/>
                </a:cubicBezTo>
                <a:cubicBezTo>
                  <a:pt x="4307980" y="1544836"/>
                  <a:pt x="4326102" y="1524523"/>
                  <a:pt x="4344224" y="1546361"/>
                </a:cubicBezTo>
                <a:cubicBezTo>
                  <a:pt x="4265296" y="1642341"/>
                  <a:pt x="4144874" y="1665955"/>
                  <a:pt x="4035898" y="1738070"/>
                </a:cubicBezTo>
                <a:cubicBezTo>
                  <a:pt x="4124128" y="1761938"/>
                  <a:pt x="4177066" y="1678652"/>
                  <a:pt x="4241926" y="1689317"/>
                </a:cubicBezTo>
                <a:cubicBezTo>
                  <a:pt x="4274357" y="1715471"/>
                  <a:pt x="4178020" y="1757368"/>
                  <a:pt x="4269826" y="1769810"/>
                </a:cubicBezTo>
                <a:cubicBezTo>
                  <a:pt x="4230002" y="1792663"/>
                  <a:pt x="4200434" y="1815006"/>
                  <a:pt x="4173012" y="1841415"/>
                </a:cubicBezTo>
                <a:cubicBezTo>
                  <a:pt x="4124128" y="1888644"/>
                  <a:pt x="4114590" y="1919623"/>
                  <a:pt x="4137244" y="1983103"/>
                </a:cubicBezTo>
                <a:cubicBezTo>
                  <a:pt x="4152029" y="2024746"/>
                  <a:pt x="4173728" y="2063089"/>
                  <a:pt x="4154652" y="2112602"/>
                </a:cubicBezTo>
                <a:cubicBezTo>
                  <a:pt x="4141298" y="2146628"/>
                  <a:pt x="4146544" y="2168972"/>
                  <a:pt x="4196142" y="2153737"/>
                </a:cubicBezTo>
                <a:cubicBezTo>
                  <a:pt x="4249557" y="2137485"/>
                  <a:pt x="4269587" y="2167956"/>
                  <a:pt x="4256234" y="2227627"/>
                </a:cubicBezTo>
                <a:cubicBezTo>
                  <a:pt x="4247650" y="2265970"/>
                  <a:pt x="4256712" y="2277649"/>
                  <a:pt x="4293433" y="2273333"/>
                </a:cubicBezTo>
                <a:cubicBezTo>
                  <a:pt x="4333972" y="2268509"/>
                  <a:pt x="4372602" y="2243370"/>
                  <a:pt x="4422678" y="2255559"/>
                </a:cubicBezTo>
                <a:cubicBezTo>
                  <a:pt x="4382618" y="2325134"/>
                  <a:pt x="4297010" y="2305328"/>
                  <a:pt x="4250272" y="2371602"/>
                </a:cubicBezTo>
                <a:cubicBezTo>
                  <a:pt x="4306072" y="2371854"/>
                  <a:pt x="4348756" y="2371602"/>
                  <a:pt x="4390009" y="2357127"/>
                </a:cubicBezTo>
                <a:cubicBezTo>
                  <a:pt x="4407179" y="2351286"/>
                  <a:pt x="4426018" y="2345194"/>
                  <a:pt x="4435554" y="2365252"/>
                </a:cubicBezTo>
                <a:cubicBezTo>
                  <a:pt x="4446762" y="2389375"/>
                  <a:pt x="4423632" y="2398516"/>
                  <a:pt x="4409562" y="2402832"/>
                </a:cubicBezTo>
                <a:cubicBezTo>
                  <a:pt x="4369978" y="2415021"/>
                  <a:pt x="4339695" y="2443968"/>
                  <a:pt x="4307026" y="2466566"/>
                </a:cubicBezTo>
                <a:cubicBezTo>
                  <a:pt x="4235250" y="2516082"/>
                  <a:pt x="4156558" y="2557470"/>
                  <a:pt x="4095751" y="2639233"/>
                </a:cubicBezTo>
                <a:cubicBezTo>
                  <a:pt x="4172297" y="2618411"/>
                  <a:pt x="4229288" y="2569913"/>
                  <a:pt x="4300350" y="2560010"/>
                </a:cubicBezTo>
                <a:cubicBezTo>
                  <a:pt x="4238826" y="2634409"/>
                  <a:pt x="4159659" y="2683415"/>
                  <a:pt x="4084784" y="2737500"/>
                </a:cubicBezTo>
                <a:cubicBezTo>
                  <a:pt x="4063322" y="2752735"/>
                  <a:pt x="4041622" y="2763146"/>
                  <a:pt x="4036853" y="2796409"/>
                </a:cubicBezTo>
                <a:cubicBezTo>
                  <a:pt x="4027552" y="2860905"/>
                  <a:pt x="3999653" y="2914228"/>
                  <a:pt x="3940039" y="2942666"/>
                </a:cubicBezTo>
                <a:cubicBezTo>
                  <a:pt x="3939562" y="2942922"/>
                  <a:pt x="3942900" y="2952571"/>
                  <a:pt x="3944808" y="2959171"/>
                </a:cubicBezTo>
                <a:cubicBezTo>
                  <a:pt x="3981292" y="2961204"/>
                  <a:pt x="4010145" y="2923115"/>
                  <a:pt x="4056645" y="2935557"/>
                </a:cubicBezTo>
                <a:cubicBezTo>
                  <a:pt x="4012052" y="2987356"/>
                  <a:pt x="3974853" y="3033825"/>
                  <a:pt x="3911662" y="3058455"/>
                </a:cubicBezTo>
                <a:cubicBezTo>
                  <a:pt x="3861109" y="3078006"/>
                  <a:pt x="3798633" y="3089433"/>
                  <a:pt x="3761910" y="3152912"/>
                </a:cubicBezTo>
                <a:cubicBezTo>
                  <a:pt x="3804594" y="3165356"/>
                  <a:pt x="3836310" y="3149613"/>
                  <a:pt x="3868264" y="3138440"/>
                </a:cubicBezTo>
                <a:cubicBezTo>
                  <a:pt x="3917147" y="3121173"/>
                  <a:pt x="3965554" y="3101622"/>
                  <a:pt x="4014438" y="3084354"/>
                </a:cubicBezTo>
                <a:cubicBezTo>
                  <a:pt x="4033038" y="3077753"/>
                  <a:pt x="4053307" y="3073181"/>
                  <a:pt x="4065229" y="3104668"/>
                </a:cubicBezTo>
                <a:cubicBezTo>
                  <a:pt x="4002991" y="3111271"/>
                  <a:pt x="3965792" y="3153929"/>
                  <a:pt x="3926686" y="3194048"/>
                </a:cubicBezTo>
                <a:cubicBezTo>
                  <a:pt x="3904746" y="3216647"/>
                  <a:pt x="3886862" y="3246864"/>
                  <a:pt x="3847279" y="3235438"/>
                </a:cubicBezTo>
                <a:cubicBezTo>
                  <a:pt x="3826532" y="3229344"/>
                  <a:pt x="3813418" y="3246355"/>
                  <a:pt x="3815565" y="3267177"/>
                </a:cubicBezTo>
                <a:cubicBezTo>
                  <a:pt x="3823433" y="3340561"/>
                  <a:pt x="3775026" y="3366206"/>
                  <a:pt x="3724950" y="3380425"/>
                </a:cubicBezTo>
                <a:cubicBezTo>
                  <a:pt x="3630043" y="3407087"/>
                  <a:pt x="3551113" y="3469805"/>
                  <a:pt x="3458831" y="3504084"/>
                </a:cubicBezTo>
                <a:cubicBezTo>
                  <a:pt x="3369170" y="3537348"/>
                  <a:pt x="3299779" y="3616317"/>
                  <a:pt x="3209882" y="3657707"/>
                </a:cubicBezTo>
                <a:cubicBezTo>
                  <a:pt x="3144781" y="3687670"/>
                  <a:pt x="3082544" y="3726265"/>
                  <a:pt x="3015536" y="3753434"/>
                </a:cubicBezTo>
                <a:cubicBezTo>
                  <a:pt x="2856963" y="3817676"/>
                  <a:pt x="2695288" y="3869222"/>
                  <a:pt x="2524314" y="3876585"/>
                </a:cubicBezTo>
                <a:cubicBezTo>
                  <a:pt x="2383147" y="3882426"/>
                  <a:pt x="1158667" y="3876841"/>
                  <a:pt x="661243" y="3041189"/>
                </a:cubicBezTo>
                <a:cubicBezTo>
                  <a:pt x="651705" y="3037125"/>
                  <a:pt x="640975" y="3026461"/>
                  <a:pt x="637637" y="3016303"/>
                </a:cubicBezTo>
                <a:cubicBezTo>
                  <a:pt x="621659" y="2968820"/>
                  <a:pt x="582552" y="2948253"/>
                  <a:pt x="547261" y="2922608"/>
                </a:cubicBezTo>
                <a:cubicBezTo>
                  <a:pt x="516261" y="2900009"/>
                  <a:pt x="483353" y="2876394"/>
                  <a:pt x="470476" y="2838305"/>
                </a:cubicBezTo>
                <a:cubicBezTo>
                  <a:pt x="453546" y="2787522"/>
                  <a:pt x="501714" y="2829165"/>
                  <a:pt x="510538" y="2809867"/>
                </a:cubicBezTo>
                <a:cubicBezTo>
                  <a:pt x="492177" y="2783460"/>
                  <a:pt x="463799" y="2759336"/>
                  <a:pt x="456407" y="2729374"/>
                </a:cubicBezTo>
                <a:cubicBezTo>
                  <a:pt x="429463" y="2621204"/>
                  <a:pt x="371278" y="2542489"/>
                  <a:pt x="284241" y="2481294"/>
                </a:cubicBezTo>
                <a:cubicBezTo>
                  <a:pt x="259203" y="2463774"/>
                  <a:pt x="242750" y="2431779"/>
                  <a:pt x="208651" y="2426702"/>
                </a:cubicBezTo>
                <a:cubicBezTo>
                  <a:pt x="132821" y="2415529"/>
                  <a:pt x="156667" y="2328180"/>
                  <a:pt x="116605" y="2289331"/>
                </a:cubicBezTo>
                <a:cubicBezTo>
                  <a:pt x="108974" y="2281966"/>
                  <a:pt x="102060" y="2267494"/>
                  <a:pt x="103490" y="2257592"/>
                </a:cubicBezTo>
                <a:cubicBezTo>
                  <a:pt x="105635" y="2243370"/>
                  <a:pt x="114698" y="2229913"/>
                  <a:pt x="122328" y="2217216"/>
                </a:cubicBezTo>
                <a:cubicBezTo>
                  <a:pt x="130198" y="2204521"/>
                  <a:pt x="142119" y="2193348"/>
                  <a:pt x="136397" y="2176590"/>
                </a:cubicBezTo>
                <a:cubicBezTo>
                  <a:pt x="134014" y="2169734"/>
                  <a:pt x="135681" y="2145866"/>
                  <a:pt x="118036" y="2164655"/>
                </a:cubicBezTo>
                <a:cubicBezTo>
                  <a:pt x="69629" y="2216201"/>
                  <a:pt x="41491" y="2167450"/>
                  <a:pt x="0" y="2144088"/>
                </a:cubicBezTo>
                <a:cubicBezTo>
                  <a:pt x="33383" y="2119965"/>
                  <a:pt x="63429" y="2102953"/>
                  <a:pt x="68437" y="2066897"/>
                </a:cubicBezTo>
                <a:cubicBezTo>
                  <a:pt x="78690" y="1992498"/>
                  <a:pt x="122565" y="1958473"/>
                  <a:pt x="189096" y="1951871"/>
                </a:cubicBezTo>
                <a:cubicBezTo>
                  <a:pt x="164535" y="1880012"/>
                  <a:pt x="164535" y="1880012"/>
                  <a:pt x="243942" y="1870107"/>
                </a:cubicBezTo>
                <a:cubicBezTo>
                  <a:pt x="213419" y="1824403"/>
                  <a:pt x="213419" y="1812722"/>
                  <a:pt x="250381" y="1796979"/>
                </a:cubicBezTo>
                <a:cubicBezTo>
                  <a:pt x="285911" y="1781998"/>
                  <a:pt x="325255" y="1776919"/>
                  <a:pt x="358164" y="1753813"/>
                </a:cubicBezTo>
                <a:cubicBezTo>
                  <a:pt x="327879" y="1695412"/>
                  <a:pt x="319295" y="1627615"/>
                  <a:pt x="256819" y="1599175"/>
                </a:cubicBezTo>
                <a:cubicBezTo>
                  <a:pt x="247042" y="1594859"/>
                  <a:pt x="240366" y="1577338"/>
                  <a:pt x="246564" y="1567182"/>
                </a:cubicBezTo>
                <a:cubicBezTo>
                  <a:pt x="269218" y="1530364"/>
                  <a:pt x="236788" y="1460535"/>
                  <a:pt x="307371" y="1452664"/>
                </a:cubicBezTo>
                <a:cubicBezTo>
                  <a:pt x="316195" y="1451902"/>
                  <a:pt x="324303" y="1444284"/>
                  <a:pt x="317387" y="1434381"/>
                </a:cubicBezTo>
                <a:cubicBezTo>
                  <a:pt x="293540" y="1399848"/>
                  <a:pt x="322394" y="1402133"/>
                  <a:pt x="339801" y="1397816"/>
                </a:cubicBezTo>
                <a:cubicBezTo>
                  <a:pt x="360787" y="1392485"/>
                  <a:pt x="384632" y="1407720"/>
                  <a:pt x="404186" y="1388929"/>
                </a:cubicBezTo>
                <a:cubicBezTo>
                  <a:pt x="399654" y="1369123"/>
                  <a:pt x="382725" y="1369377"/>
                  <a:pt x="370802" y="1363030"/>
                </a:cubicBezTo>
                <a:cubicBezTo>
                  <a:pt x="335987" y="1344747"/>
                  <a:pt x="307609" y="1322911"/>
                  <a:pt x="305940" y="1275427"/>
                </a:cubicBezTo>
                <a:cubicBezTo>
                  <a:pt x="304749" y="1237085"/>
                  <a:pt x="300933" y="1203314"/>
                  <a:pt x="349102" y="1191633"/>
                </a:cubicBezTo>
                <a:cubicBezTo>
                  <a:pt x="369132" y="1186808"/>
                  <a:pt x="363408" y="1159132"/>
                  <a:pt x="351962" y="1145419"/>
                </a:cubicBezTo>
                <a:cubicBezTo>
                  <a:pt x="331455" y="1121043"/>
                  <a:pt x="314526" y="1088542"/>
                  <a:pt x="279233" y="1086257"/>
                </a:cubicBezTo>
                <a:cubicBezTo>
                  <a:pt x="257772" y="1084734"/>
                  <a:pt x="241318" y="1074575"/>
                  <a:pt x="224388" y="1062896"/>
                </a:cubicBezTo>
                <a:cubicBezTo>
                  <a:pt x="212228" y="1054515"/>
                  <a:pt x="197681" y="1047406"/>
                  <a:pt x="199111" y="1029379"/>
                </a:cubicBezTo>
                <a:cubicBezTo>
                  <a:pt x="200542" y="1012112"/>
                  <a:pt x="214610" y="1005002"/>
                  <a:pt x="228919" y="1001447"/>
                </a:cubicBezTo>
                <a:cubicBezTo>
                  <a:pt x="276611" y="990021"/>
                  <a:pt x="321440" y="973262"/>
                  <a:pt x="361264" y="934920"/>
                </a:cubicBezTo>
                <a:cubicBezTo>
                  <a:pt x="334794" y="914607"/>
                  <a:pt x="309518" y="899879"/>
                  <a:pt x="289964" y="879311"/>
                </a:cubicBezTo>
                <a:cubicBezTo>
                  <a:pt x="242750" y="829544"/>
                  <a:pt x="642644" y="672875"/>
                  <a:pt x="662674" y="617012"/>
                </a:cubicBezTo>
                <a:cubicBezTo>
                  <a:pt x="668873" y="599745"/>
                  <a:pt x="690096" y="581971"/>
                  <a:pt x="707744" y="576892"/>
                </a:cubicBezTo>
                <a:cubicBezTo>
                  <a:pt x="790487" y="553024"/>
                  <a:pt x="862262" y="499446"/>
                  <a:pt x="946915" y="479640"/>
                </a:cubicBezTo>
                <a:cubicBezTo>
                  <a:pt x="1026799" y="460851"/>
                  <a:pt x="1105490" y="435712"/>
                  <a:pt x="1193003" y="410829"/>
                </a:cubicBezTo>
                <a:cubicBezTo>
                  <a:pt x="1139351" y="348364"/>
                  <a:pt x="1044206" y="355728"/>
                  <a:pt x="1022030" y="265586"/>
                </a:cubicBezTo>
                <a:cubicBezTo>
                  <a:pt x="1108590" y="242225"/>
                  <a:pt x="1199679" y="268888"/>
                  <a:pt x="1283141" y="231814"/>
                </a:cubicBezTo>
                <a:cubicBezTo>
                  <a:pt x="1290295" y="228514"/>
                  <a:pt x="1300072" y="231814"/>
                  <a:pt x="1308655" y="232831"/>
                </a:cubicBezTo>
                <a:cubicBezTo>
                  <a:pt x="1480584" y="252636"/>
                  <a:pt x="1651797" y="235371"/>
                  <a:pt x="1821341" y="210485"/>
                </a:cubicBezTo>
                <a:cubicBezTo>
                  <a:pt x="2065522" y="174938"/>
                  <a:pt x="2310657" y="152338"/>
                  <a:pt x="2556268" y="136340"/>
                </a:cubicBezTo>
                <a:cubicBezTo>
                  <a:pt x="2759196" y="123136"/>
                  <a:pt x="2962599" y="117297"/>
                  <a:pt x="3164574" y="91905"/>
                </a:cubicBezTo>
                <a:cubicBezTo>
                  <a:pt x="3380616" y="64736"/>
                  <a:pt x="3596420" y="34011"/>
                  <a:pt x="3812226" y="5572"/>
                </a:cubicBezTo>
                <a:cubicBezTo>
                  <a:pt x="3822002" y="4301"/>
                  <a:pt x="3832792" y="302"/>
                  <a:pt x="3843224" y="17"/>
                </a:cubicBezTo>
                <a:close/>
              </a:path>
            </a:pathLst>
          </a:custGeom>
        </p:spPr>
      </p:pic>
      <p:grpSp>
        <p:nvGrpSpPr>
          <p:cNvPr id="6" name="Group 2">
            <a:extLst>
              <a:ext uri="{FF2B5EF4-FFF2-40B4-BE49-F238E27FC236}">
                <a16:creationId xmlns:a16="http://schemas.microsoft.com/office/drawing/2014/main" id="{83E8752C-94E0-A1B3-1DAD-CF05368E6CE5}"/>
              </a:ext>
            </a:extLst>
          </p:cNvPr>
          <p:cNvGrpSpPr/>
          <p:nvPr/>
        </p:nvGrpSpPr>
        <p:grpSpPr>
          <a:xfrm>
            <a:off x="5555619" y="3686565"/>
            <a:ext cx="6471177" cy="1699073"/>
            <a:chOff x="3944721" y="1146401"/>
            <a:chExt cx="4491030" cy="1395282"/>
          </a:xfrm>
          <a:solidFill>
            <a:schemeClr val="bg1"/>
          </a:solidFill>
        </p:grpSpPr>
        <p:sp>
          <p:nvSpPr>
            <p:cNvPr id="10" name="Rectangle 5">
              <a:extLst>
                <a:ext uri="{FF2B5EF4-FFF2-40B4-BE49-F238E27FC236}">
                  <a16:creationId xmlns:a16="http://schemas.microsoft.com/office/drawing/2014/main" id="{98208859-1EFF-EB84-8B0E-0FF612EE8C98}"/>
                </a:ext>
              </a:extLst>
            </p:cNvPr>
            <p:cNvSpPr/>
            <p:nvPr/>
          </p:nvSpPr>
          <p:spPr>
            <a:xfrm>
              <a:off x="3944721" y="2101866"/>
              <a:ext cx="1440160" cy="439817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8"/>
              <a:r>
                <a:rPr lang="en-US" altLang="ko-KR" sz="1400" b="1" dirty="0">
                  <a:solidFill>
                    <a:prstClr val="black"/>
                  </a:solidFill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Reserva de identidad</a:t>
              </a:r>
              <a:endParaRPr lang="ko-KR" altLang="en-US" sz="1400" b="1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34" charset="-127"/>
                <a:cs typeface="Arial" pitchFamily="34" charset="0"/>
              </a:endParaRPr>
            </a:p>
          </p:txBody>
        </p:sp>
        <p:sp>
          <p:nvSpPr>
            <p:cNvPr id="12" name="Rectangle 6">
              <a:extLst>
                <a:ext uri="{FF2B5EF4-FFF2-40B4-BE49-F238E27FC236}">
                  <a16:creationId xmlns:a16="http://schemas.microsoft.com/office/drawing/2014/main" id="{E009615C-449C-4AE6-830F-4860AD102A5D}"/>
                </a:ext>
              </a:extLst>
            </p:cNvPr>
            <p:cNvSpPr/>
            <p:nvPr/>
          </p:nvSpPr>
          <p:spPr>
            <a:xfrm>
              <a:off x="5440297" y="1377107"/>
              <a:ext cx="1440160" cy="432048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8"/>
              <a:r>
                <a:rPr lang="en-US" altLang="ko-KR" sz="1400" b="1" dirty="0">
                  <a:solidFill>
                    <a:prstClr val="black"/>
                  </a:solidFill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Medidas de protección laboral</a:t>
              </a:r>
              <a:endParaRPr lang="ko-KR" altLang="en-US" sz="1400" b="1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34" charset="-127"/>
                <a:cs typeface="Arial" pitchFamily="34" charset="0"/>
              </a:endParaRPr>
            </a:p>
          </p:txBody>
        </p:sp>
        <p:sp>
          <p:nvSpPr>
            <p:cNvPr id="13" name="Rectangle 7">
              <a:extLst>
                <a:ext uri="{FF2B5EF4-FFF2-40B4-BE49-F238E27FC236}">
                  <a16:creationId xmlns:a16="http://schemas.microsoft.com/office/drawing/2014/main" id="{4B3A8796-9A72-D730-F652-43211DAB6896}"/>
                </a:ext>
              </a:extLst>
            </p:cNvPr>
            <p:cNvSpPr/>
            <p:nvPr/>
          </p:nvSpPr>
          <p:spPr>
            <a:xfrm>
              <a:off x="6995591" y="1146401"/>
              <a:ext cx="1440160" cy="432048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8"/>
              <a:r>
                <a:rPr lang="en-US" altLang="ko-KR" sz="1400" b="1" dirty="0">
                  <a:solidFill>
                    <a:prstClr val="black"/>
                  </a:solidFill>
                  <a:latin typeface="Calibri" panose="020F0502020204030204"/>
                  <a:ea typeface="맑은 고딕" panose="020B0503020000020004" pitchFamily="34" charset="-127"/>
                  <a:cs typeface="Arial" pitchFamily="34" charset="0"/>
                </a:rPr>
                <a:t>Otras medidas de protección</a:t>
              </a:r>
              <a:endParaRPr lang="ko-KR" altLang="en-US" sz="1400" b="1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34" charset="-127"/>
                <a:cs typeface="Arial" pitchFamily="34" charset="0"/>
              </a:endParaRPr>
            </a:p>
          </p:txBody>
        </p:sp>
      </p:grpSp>
      <p:pic>
        <p:nvPicPr>
          <p:cNvPr id="15" name="Imagen 14">
            <a:extLst>
              <a:ext uri="{FF2B5EF4-FFF2-40B4-BE49-F238E27FC236}">
                <a16:creationId xmlns:a16="http://schemas.microsoft.com/office/drawing/2014/main" id="{B9A6EF05-B05B-D6C3-921A-3A450A2C67B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482" y="3069381"/>
            <a:ext cx="1243270" cy="103742"/>
          </a:xfrm>
          <a:prstGeom prst="rect">
            <a:avLst/>
          </a:prstGeom>
        </p:spPr>
      </p:pic>
      <p:sp>
        <p:nvSpPr>
          <p:cNvPr id="17" name="TextBox 9">
            <a:extLst>
              <a:ext uri="{FF2B5EF4-FFF2-40B4-BE49-F238E27FC236}">
                <a16:creationId xmlns:a16="http://schemas.microsoft.com/office/drawing/2014/main" id="{937CB761-ACC1-AA7C-2E8D-75DF72455A77}"/>
              </a:ext>
            </a:extLst>
          </p:cNvPr>
          <p:cNvSpPr txBox="1"/>
          <p:nvPr/>
        </p:nvSpPr>
        <p:spPr>
          <a:xfrm>
            <a:off x="148572" y="58221"/>
            <a:ext cx="5077062" cy="1734577"/>
          </a:xfrm>
          <a:prstGeom prst="rect">
            <a:avLst/>
          </a:prstGeom>
          <a:noFill/>
        </p:spPr>
        <p:txBody>
          <a:bodyPr wrap="square" lIns="107993" rIns="107993" rtlCol="0">
            <a:spAutoFit/>
          </a:bodyPr>
          <a:lstStyle/>
          <a:p>
            <a:pPr algn="ctr" defTabSz="914358"/>
            <a:r>
              <a:rPr lang="es-GT" altLang="ko-KR" sz="5336" b="1" dirty="0">
                <a:solidFill>
                  <a:prstClr val="white"/>
                </a:solidFill>
                <a:latin typeface="Calibri" panose="020F0502020204030204"/>
                <a:ea typeface="FZShuTi" pitchFamily="2" charset="-122"/>
                <a:cs typeface="Arial" pitchFamily="34" charset="0"/>
              </a:rPr>
              <a:t>¡DENUNCIA SEGURA!</a:t>
            </a:r>
          </a:p>
        </p:txBody>
      </p:sp>
      <p:sp>
        <p:nvSpPr>
          <p:cNvPr id="19" name="TextBox 10">
            <a:extLst>
              <a:ext uri="{FF2B5EF4-FFF2-40B4-BE49-F238E27FC236}">
                <a16:creationId xmlns:a16="http://schemas.microsoft.com/office/drawing/2014/main" id="{2DF06660-98E8-CE2B-C1A0-85E3E04980C3}"/>
              </a:ext>
            </a:extLst>
          </p:cNvPr>
          <p:cNvSpPr txBox="1"/>
          <p:nvPr/>
        </p:nvSpPr>
        <p:spPr>
          <a:xfrm>
            <a:off x="5557251" y="5362840"/>
            <a:ext cx="2075142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 defTabSz="914358"/>
            <a:r>
              <a:rPr lang="es-GT" altLang="ko-KR" sz="1200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34" charset="-127"/>
                <a:cs typeface="Arial" pitchFamily="34" charset="0"/>
              </a:rPr>
              <a:t>Se garantiza la absoluta reserva de la identidad del denunciante, la información personal enviada por el denunciante es gestionada con medidas de protección de datos.*</a:t>
            </a:r>
          </a:p>
        </p:txBody>
      </p:sp>
      <p:sp>
        <p:nvSpPr>
          <p:cNvPr id="20" name="TextBox 10">
            <a:extLst>
              <a:ext uri="{FF2B5EF4-FFF2-40B4-BE49-F238E27FC236}">
                <a16:creationId xmlns:a16="http://schemas.microsoft.com/office/drawing/2014/main" id="{EB698005-BF42-231D-1126-4262833BD1E3}"/>
              </a:ext>
            </a:extLst>
          </p:cNvPr>
          <p:cNvSpPr txBox="1"/>
          <p:nvPr/>
        </p:nvSpPr>
        <p:spPr>
          <a:xfrm>
            <a:off x="7687858" y="4515719"/>
            <a:ext cx="2154991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 defTabSz="914358"/>
            <a:r>
              <a:rPr lang="es-GT" altLang="ko-KR" sz="1200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34" charset="-127"/>
                <a:cs typeface="Arial" pitchFamily="34" charset="0"/>
              </a:rPr>
              <a:t>Se otorga a los Directivos, Autoridades, Funcionarios, Trabajadores y </a:t>
            </a:r>
            <a:r>
              <a:rPr lang="es-ES" altLang="ko-KR" sz="1200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34" charset="-127"/>
                <a:cs typeface="Arial" pitchFamily="34" charset="0"/>
              </a:rPr>
              <a:t>Representantes Legales que actúan de forma autorizada en nombre o por cuenta de El Crédito y sus Departamentos Adscritos, </a:t>
            </a:r>
            <a:r>
              <a:rPr lang="es-GT" altLang="ko-KR" sz="1200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34" charset="-127"/>
                <a:cs typeface="Arial" pitchFamily="34" charset="0"/>
              </a:rPr>
              <a:t>que denuncian un acto no ético.</a:t>
            </a:r>
          </a:p>
          <a:p>
            <a:pPr algn="just" defTabSz="914358"/>
            <a:endParaRPr lang="es-GT" altLang="ko-KR" sz="1200" dirty="0">
              <a:solidFill>
                <a:prstClr val="black"/>
              </a:solidFill>
              <a:latin typeface="Calibri" panose="020F0502020204030204"/>
              <a:ea typeface="맑은 고딕" panose="020B0503020000020004" pitchFamily="34" charset="-127"/>
              <a:cs typeface="Arial" pitchFamily="34" charset="0"/>
            </a:endParaRPr>
          </a:p>
          <a:p>
            <a:pPr algn="just" defTabSz="914358"/>
            <a:r>
              <a:rPr lang="es-GT" altLang="ko-KR" sz="1200" dirty="0">
                <a:solidFill>
                  <a:srgbClr val="FF0000"/>
                </a:solidFill>
                <a:latin typeface="Calibri" panose="020F0502020204030204"/>
                <a:ea typeface="맑은 고딕" panose="020B0503020000020004" pitchFamily="34" charset="-127"/>
                <a:cs typeface="Arial" pitchFamily="34" charset="0"/>
              </a:rPr>
              <a:t>Puede solicitar medidas de protección al ingresar la denuncia.</a:t>
            </a:r>
          </a:p>
        </p:txBody>
      </p:sp>
      <p:sp>
        <p:nvSpPr>
          <p:cNvPr id="21" name="TextBox 10">
            <a:extLst>
              <a:ext uri="{FF2B5EF4-FFF2-40B4-BE49-F238E27FC236}">
                <a16:creationId xmlns:a16="http://schemas.microsoft.com/office/drawing/2014/main" id="{ED9E6F75-8A8F-D217-4183-92387A50B6BC}"/>
              </a:ext>
            </a:extLst>
          </p:cNvPr>
          <p:cNvSpPr txBox="1"/>
          <p:nvPr/>
        </p:nvSpPr>
        <p:spPr>
          <a:xfrm>
            <a:off x="9885979" y="4216345"/>
            <a:ext cx="2118776" cy="21236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 defTabSz="914358"/>
            <a:r>
              <a:rPr lang="es-GT" altLang="ko-KR" sz="1200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34" charset="-127"/>
                <a:cs typeface="Arial" pitchFamily="34" charset="0"/>
              </a:rPr>
              <a:t>Dirigido a Clientes o Proveedores (prestadores de servicios y/o personas que participen en un proceso de licitación o contratación) que denuncien un acto o conducta no ética. </a:t>
            </a:r>
          </a:p>
          <a:p>
            <a:pPr algn="just" defTabSz="914358"/>
            <a:endParaRPr lang="es-GT" altLang="ko-KR" sz="1200" dirty="0">
              <a:solidFill>
                <a:prstClr val="black"/>
              </a:solidFill>
              <a:latin typeface="Calibri" panose="020F0502020204030204"/>
              <a:ea typeface="맑은 고딕" panose="020B0503020000020004" pitchFamily="34" charset="-127"/>
              <a:cs typeface="Arial" pitchFamily="34" charset="0"/>
            </a:endParaRPr>
          </a:p>
          <a:p>
            <a:pPr algn="just" defTabSz="914358"/>
            <a:r>
              <a:rPr lang="es-GT" altLang="ko-KR" sz="1200" dirty="0">
                <a:solidFill>
                  <a:srgbClr val="FF0000"/>
                </a:solidFill>
                <a:latin typeface="Calibri" panose="020F0502020204030204"/>
                <a:ea typeface="맑은 고딕" panose="020B0503020000020004" pitchFamily="34" charset="-127"/>
                <a:cs typeface="Arial" pitchFamily="34" charset="0"/>
              </a:rPr>
              <a:t>Puede solicitar medidas de protección al ingresar la denuncia</a:t>
            </a:r>
            <a:r>
              <a:rPr lang="es-GT" altLang="ko-KR" sz="1200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34" charset="-127"/>
                <a:cs typeface="Arial" pitchFamily="34" charset="0"/>
              </a:rPr>
              <a:t>.</a:t>
            </a:r>
            <a:endParaRPr lang="es-GT" altLang="ko-KR" sz="1200" dirty="0">
              <a:solidFill>
                <a:srgbClr val="FF0000"/>
              </a:solidFill>
              <a:latin typeface="Calibri" panose="020F0502020204030204"/>
              <a:ea typeface="맑은 고딕" panose="020B0503020000020004" pitchFamily="34" charset="-127"/>
              <a:cs typeface="Arial" pitchFamily="34" charset="0"/>
            </a:endParaRPr>
          </a:p>
        </p:txBody>
      </p:sp>
      <p:pic>
        <p:nvPicPr>
          <p:cNvPr id="22" name="Gráfico 21" descr="Balanza de la justicia">
            <a:extLst>
              <a:ext uri="{FF2B5EF4-FFF2-40B4-BE49-F238E27FC236}">
                <a16:creationId xmlns:a16="http://schemas.microsoft.com/office/drawing/2014/main" id="{4D36FBE6-0291-9892-B9CA-51C347D298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41289" y="3230813"/>
            <a:ext cx="495871" cy="458665"/>
          </a:xfrm>
          <a:prstGeom prst="rect">
            <a:avLst/>
          </a:prstGeom>
        </p:spPr>
      </p:pic>
      <p:pic>
        <p:nvPicPr>
          <p:cNvPr id="23" name="Gráfico 22" descr="Martillo de juez">
            <a:extLst>
              <a:ext uri="{FF2B5EF4-FFF2-40B4-BE49-F238E27FC236}">
                <a16:creationId xmlns:a16="http://schemas.microsoft.com/office/drawing/2014/main" id="{77BC9CA1-F07D-7EE7-FC0B-125C643A4A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86458" y="4407383"/>
            <a:ext cx="457168" cy="457168"/>
          </a:xfrm>
          <a:prstGeom prst="rect">
            <a:avLst/>
          </a:prstGeom>
        </p:spPr>
      </p:pic>
      <p:pic>
        <p:nvPicPr>
          <p:cNvPr id="24" name="Gráfico 23" descr="Marketing">
            <a:extLst>
              <a:ext uri="{FF2B5EF4-FFF2-40B4-BE49-F238E27FC236}">
                <a16:creationId xmlns:a16="http://schemas.microsoft.com/office/drawing/2014/main" id="{FF923096-01CB-DC71-07FA-F47CCAFB90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94633" y="1027596"/>
            <a:ext cx="535578" cy="535578"/>
          </a:xfrm>
          <a:prstGeom prst="rect">
            <a:avLst/>
          </a:prstGeom>
        </p:spPr>
      </p:pic>
      <p:pic>
        <p:nvPicPr>
          <p:cNvPr id="25" name="Gráfico 24" descr="Banco">
            <a:extLst>
              <a:ext uri="{FF2B5EF4-FFF2-40B4-BE49-F238E27FC236}">
                <a16:creationId xmlns:a16="http://schemas.microsoft.com/office/drawing/2014/main" id="{80578868-9B65-103D-2687-938130B517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389027" y="4149660"/>
            <a:ext cx="377866" cy="366059"/>
          </a:xfrm>
          <a:prstGeom prst="rect">
            <a:avLst/>
          </a:prstGeom>
        </p:spPr>
      </p:pic>
      <p:pic>
        <p:nvPicPr>
          <p:cNvPr id="26" name="Gráfico 25" descr="Call center with solid fill">
            <a:extLst>
              <a:ext uri="{FF2B5EF4-FFF2-40B4-BE49-F238E27FC236}">
                <a16:creationId xmlns:a16="http://schemas.microsoft.com/office/drawing/2014/main" id="{2E9020C5-8CB7-3CB8-2086-CFB53E7B154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4132555" y="4798311"/>
            <a:ext cx="555154" cy="555154"/>
          </a:xfrm>
          <a:prstGeom prst="rect">
            <a:avLst/>
          </a:prstGeom>
        </p:spPr>
      </p:pic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3BB7FB4C-53B0-C917-FB1B-AB23461314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22370677"/>
              </p:ext>
            </p:extLst>
          </p:nvPr>
        </p:nvGraphicFramePr>
        <p:xfrm>
          <a:off x="-294995" y="3006469"/>
          <a:ext cx="3340288" cy="3687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8" name="TextBox 10">
            <a:extLst>
              <a:ext uri="{FF2B5EF4-FFF2-40B4-BE49-F238E27FC236}">
                <a16:creationId xmlns:a16="http://schemas.microsoft.com/office/drawing/2014/main" id="{8239B5EA-3893-A6F7-96CE-E8E33CDD67C6}"/>
              </a:ext>
            </a:extLst>
          </p:cNvPr>
          <p:cNvSpPr txBox="1"/>
          <p:nvPr/>
        </p:nvSpPr>
        <p:spPr>
          <a:xfrm>
            <a:off x="3383515" y="5823108"/>
            <a:ext cx="2075142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 defTabSz="914358"/>
            <a:r>
              <a:rPr lang="es-GT" altLang="ko-KR" sz="1200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34" charset="-127"/>
                <a:cs typeface="Arial" pitchFamily="34" charset="0"/>
              </a:rPr>
              <a:t>Los datos son tratados confidencialmente y son utilizados exclusivamente de manera interna y para las finalidades indicadas.*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A316E6BE-37DD-98E3-7FD4-4894E1BEF9C0}"/>
              </a:ext>
            </a:extLst>
          </p:cNvPr>
          <p:cNvSpPr/>
          <p:nvPr/>
        </p:nvSpPr>
        <p:spPr>
          <a:xfrm>
            <a:off x="3418019" y="5319714"/>
            <a:ext cx="2075142" cy="535578"/>
          </a:xfrm>
          <a:prstGeom prst="rect">
            <a:avLst/>
          </a:pr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8"/>
            <a:r>
              <a:rPr lang="en-US" altLang="ko-KR" sz="1400" b="1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34" charset="-127"/>
                <a:cs typeface="Arial" pitchFamily="34" charset="0"/>
              </a:rPr>
              <a:t>Confidencialidad</a:t>
            </a:r>
            <a:endParaRPr lang="ko-KR" altLang="en-US" sz="1400" b="1" dirty="0">
              <a:solidFill>
                <a:prstClr val="black"/>
              </a:solidFill>
              <a:latin typeface="Calibri" panose="020F0502020204030204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F84DB78-8253-A7AA-D44D-55FD7C36BB33}"/>
              </a:ext>
            </a:extLst>
          </p:cNvPr>
          <p:cNvSpPr txBox="1"/>
          <p:nvPr/>
        </p:nvSpPr>
        <p:spPr>
          <a:xfrm>
            <a:off x="4785896" y="6667854"/>
            <a:ext cx="291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58"/>
            <a:r>
              <a:rPr lang="es-ES" sz="900" b="1" i="1" dirty="0">
                <a:solidFill>
                  <a:prstClr val="black"/>
                </a:solidFill>
                <a:latin typeface="Red Hat Display" panose="02010503040201060303" pitchFamily="2" charset="0"/>
              </a:rPr>
              <a:t>* Política de la Línea de Ética y Transparencia</a:t>
            </a:r>
            <a:endParaRPr lang="es-GT" sz="900" b="1" i="1" dirty="0">
              <a:solidFill>
                <a:prstClr val="black"/>
              </a:solidFill>
              <a:latin typeface="Red Hat Display" panose="02010503040201060303" pitchFamily="2" charset="0"/>
            </a:endParaRPr>
          </a:p>
        </p:txBody>
      </p:sp>
      <p:pic>
        <p:nvPicPr>
          <p:cNvPr id="11" name="Picture 2" descr="ISO-37001: Requisitos y pautas para su implantación - Sustant">
            <a:extLst>
              <a:ext uri="{FF2B5EF4-FFF2-40B4-BE49-F238E27FC236}">
                <a16:creationId xmlns:a16="http://schemas.microsoft.com/office/drawing/2014/main" id="{6E76FE96-C768-E21C-6098-5F3FD9FF2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5932" y="6118835"/>
            <a:ext cx="1146231" cy="743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n 1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584FE2CF-ADC5-07CE-405E-20DF7BEA0E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184" y="21431"/>
            <a:ext cx="1588815" cy="1091377"/>
          </a:xfrm>
          <a:prstGeom prst="rect">
            <a:avLst/>
          </a:prstGeom>
        </p:spPr>
      </p:pic>
      <p:sp>
        <p:nvSpPr>
          <p:cNvPr id="27" name="Arrow: Right 26">
            <a:extLst>
              <a:ext uri="{FF2B5EF4-FFF2-40B4-BE49-F238E27FC236}">
                <a16:creationId xmlns:a16="http://schemas.microsoft.com/office/drawing/2014/main" id="{1693BE2E-F61B-56CE-B2F6-AF0FF792E2B6}"/>
              </a:ext>
            </a:extLst>
          </p:cNvPr>
          <p:cNvSpPr/>
          <p:nvPr/>
        </p:nvSpPr>
        <p:spPr>
          <a:xfrm>
            <a:off x="1449241" y="5699814"/>
            <a:ext cx="1826214" cy="298351"/>
          </a:xfrm>
          <a:prstGeom prst="rightArrow">
            <a:avLst/>
          </a:prstGeom>
          <a:solidFill>
            <a:srgbClr val="0621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>
              <a:solidFill>
                <a:srgbClr val="062159"/>
              </a:solidFill>
            </a:endParaRPr>
          </a:p>
        </p:txBody>
      </p:sp>
      <p:sp>
        <p:nvSpPr>
          <p:cNvPr id="29" name="object 16">
            <a:extLst>
              <a:ext uri="{FF2B5EF4-FFF2-40B4-BE49-F238E27FC236}">
                <a16:creationId xmlns:a16="http://schemas.microsoft.com/office/drawing/2014/main" id="{A7BE9FDF-7403-DDFD-80D9-2EE7AFC02B1C}"/>
              </a:ext>
            </a:extLst>
          </p:cNvPr>
          <p:cNvSpPr txBox="1"/>
          <p:nvPr/>
        </p:nvSpPr>
        <p:spPr>
          <a:xfrm>
            <a:off x="17591" y="6545097"/>
            <a:ext cx="2656598" cy="29835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6600"/>
              </a:lnSpc>
              <a:spcBef>
                <a:spcPts val="95"/>
              </a:spcBef>
            </a:pPr>
            <a:r>
              <a:rPr lang="es-ES" b="1" dirty="0">
                <a:latin typeface="Red Hat Display" pitchFamily="2" charset="0"/>
                <a:cs typeface="Microsoft Sans Serif"/>
              </a:rPr>
              <a:t>#CHNContraElSoborno</a:t>
            </a:r>
            <a:endParaRPr b="1" dirty="0">
              <a:latin typeface="Red Hat Display" pitchFamily="2" charset="0"/>
              <a:cs typeface="Microsoft Sans Serif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1EDEF9E-5F8F-0B64-CC37-7736CE7ABC87}"/>
              </a:ext>
            </a:extLst>
          </p:cNvPr>
          <p:cNvSpPr txBox="1"/>
          <p:nvPr/>
        </p:nvSpPr>
        <p:spPr>
          <a:xfrm>
            <a:off x="-72165" y="1829"/>
            <a:ext cx="857170" cy="338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spc="300" dirty="0">
                <a:latin typeface="Versa Versa" panose="00000500000000000000" pitchFamily="50" charset="0"/>
                <a:cs typeface="Poppins Black" panose="00000A00000000000000" pitchFamily="2" charset="0"/>
              </a:rPr>
              <a:t>CHN</a:t>
            </a:r>
            <a:r>
              <a:rPr lang="en-US" sz="1600" b="1" spc="300" dirty="0">
                <a:solidFill>
                  <a:srgbClr val="FFA300"/>
                </a:solidFill>
                <a:latin typeface="Versa Versa" panose="00000500000000000000" pitchFamily="50" charset="0"/>
                <a:cs typeface="Poppins Black" panose="00000A00000000000000" pitchFamily="2" charset="0"/>
              </a:rPr>
              <a:t>+</a:t>
            </a:r>
            <a:endParaRPr lang="en-ID" sz="1600" b="1" spc="300" dirty="0">
              <a:solidFill>
                <a:srgbClr val="FFA300"/>
              </a:solidFill>
              <a:latin typeface="Versa Versa" panose="00000500000000000000" pitchFamily="50" charset="0"/>
              <a:cs typeface="Poppins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3215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34318" y="6075533"/>
            <a:ext cx="735473" cy="782066"/>
          </a:xfrm>
          <a:custGeom>
            <a:avLst/>
            <a:gdLst/>
            <a:ahLst/>
            <a:cxnLst/>
            <a:rect l="l" t="t" r="r" b="b"/>
            <a:pathLst>
              <a:path w="1212850" h="1289684">
                <a:moveTo>
                  <a:pt x="0" y="0"/>
                </a:moveTo>
                <a:lnTo>
                  <a:pt x="0" y="1289552"/>
                </a:lnTo>
                <a:lnTo>
                  <a:pt x="939625" y="1289552"/>
                </a:lnTo>
                <a:lnTo>
                  <a:pt x="1212340" y="1236705"/>
                </a:lnTo>
                <a:lnTo>
                  <a:pt x="1212340" y="808289"/>
                </a:lnTo>
                <a:lnTo>
                  <a:pt x="843335" y="935207"/>
                </a:lnTo>
                <a:lnTo>
                  <a:pt x="494194" y="182193"/>
                </a:lnTo>
                <a:lnTo>
                  <a:pt x="0" y="0"/>
                </a:lnTo>
                <a:close/>
              </a:path>
            </a:pathLst>
          </a:custGeom>
          <a:solidFill>
            <a:srgbClr val="041C3C"/>
          </a:solidFill>
        </p:spPr>
        <p:txBody>
          <a:bodyPr wrap="square" lIns="0" tIns="0" rIns="0" bIns="0" rtlCol="0"/>
          <a:lstStyle/>
          <a:p>
            <a:pPr defTabSz="554492" eaLnBrk="1" fontAlgn="auto" hangingPunct="1">
              <a:spcBef>
                <a:spcPts val="0"/>
              </a:spcBef>
              <a:spcAft>
                <a:spcPts val="0"/>
              </a:spcAft>
            </a:pPr>
            <a:endParaRPr sz="1092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441432" y="5401294"/>
            <a:ext cx="728157" cy="364656"/>
          </a:xfrm>
          <a:custGeom>
            <a:avLst/>
            <a:gdLst/>
            <a:ahLst/>
            <a:cxnLst/>
            <a:rect l="l" t="t" r="r" b="b"/>
            <a:pathLst>
              <a:path w="1200784" h="601345">
                <a:moveTo>
                  <a:pt x="1003225" y="0"/>
                </a:moveTo>
                <a:lnTo>
                  <a:pt x="0" y="384710"/>
                </a:lnTo>
                <a:lnTo>
                  <a:pt x="0" y="514518"/>
                </a:lnTo>
                <a:lnTo>
                  <a:pt x="1200612" y="601164"/>
                </a:lnTo>
                <a:lnTo>
                  <a:pt x="1200612" y="36459"/>
                </a:lnTo>
                <a:lnTo>
                  <a:pt x="1003225" y="0"/>
                </a:lnTo>
                <a:close/>
              </a:path>
            </a:pathLst>
          </a:custGeom>
          <a:solidFill>
            <a:srgbClr val="041C3C"/>
          </a:solidFill>
        </p:spPr>
        <p:txBody>
          <a:bodyPr wrap="square" lIns="0" tIns="0" rIns="0" bIns="0" rtlCol="0"/>
          <a:lstStyle/>
          <a:p>
            <a:pPr defTabSz="554492" eaLnBrk="1" fontAlgn="auto" hangingPunct="1">
              <a:spcBef>
                <a:spcPts val="0"/>
              </a:spcBef>
              <a:spcAft>
                <a:spcPts val="0"/>
              </a:spcAft>
            </a:pPr>
            <a:endParaRPr sz="1092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430763" y="4798613"/>
            <a:ext cx="738939" cy="525228"/>
          </a:xfrm>
          <a:custGeom>
            <a:avLst/>
            <a:gdLst/>
            <a:ahLst/>
            <a:cxnLst/>
            <a:rect l="l" t="t" r="r" b="b"/>
            <a:pathLst>
              <a:path w="1218565" h="866140">
                <a:moveTo>
                  <a:pt x="0" y="0"/>
                </a:moveTo>
                <a:lnTo>
                  <a:pt x="0" y="282682"/>
                </a:lnTo>
                <a:lnTo>
                  <a:pt x="810100" y="866005"/>
                </a:lnTo>
                <a:lnTo>
                  <a:pt x="1109976" y="866005"/>
                </a:lnTo>
                <a:lnTo>
                  <a:pt x="1218203" y="831953"/>
                </a:lnTo>
                <a:lnTo>
                  <a:pt x="1218203" y="192297"/>
                </a:lnTo>
                <a:lnTo>
                  <a:pt x="0" y="0"/>
                </a:lnTo>
                <a:close/>
              </a:path>
            </a:pathLst>
          </a:custGeom>
          <a:solidFill>
            <a:srgbClr val="041C3C"/>
          </a:solidFill>
        </p:spPr>
        <p:txBody>
          <a:bodyPr wrap="square" lIns="0" tIns="0" rIns="0" bIns="0" rtlCol="0"/>
          <a:lstStyle/>
          <a:p>
            <a:pPr defTabSz="554492" eaLnBrk="1" fontAlgn="auto" hangingPunct="1">
              <a:spcBef>
                <a:spcPts val="0"/>
              </a:spcBef>
              <a:spcAft>
                <a:spcPts val="0"/>
              </a:spcAft>
            </a:pPr>
            <a:endParaRPr sz="1092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436448" y="4384067"/>
            <a:ext cx="733163" cy="178285"/>
          </a:xfrm>
          <a:custGeom>
            <a:avLst/>
            <a:gdLst/>
            <a:ahLst/>
            <a:cxnLst/>
            <a:rect l="l" t="t" r="r" b="b"/>
            <a:pathLst>
              <a:path w="1209040" h="294004">
                <a:moveTo>
                  <a:pt x="1208832" y="0"/>
                </a:moveTo>
                <a:lnTo>
                  <a:pt x="0" y="96059"/>
                </a:lnTo>
                <a:lnTo>
                  <a:pt x="2345" y="293498"/>
                </a:lnTo>
                <a:lnTo>
                  <a:pt x="1208832" y="278850"/>
                </a:lnTo>
                <a:lnTo>
                  <a:pt x="1208832" y="0"/>
                </a:lnTo>
                <a:close/>
              </a:path>
            </a:pathLst>
          </a:custGeom>
          <a:solidFill>
            <a:srgbClr val="041C3C"/>
          </a:solidFill>
        </p:spPr>
        <p:txBody>
          <a:bodyPr wrap="square" lIns="0" tIns="0" rIns="0" bIns="0" rtlCol="0"/>
          <a:lstStyle/>
          <a:p>
            <a:pPr defTabSz="554492" eaLnBrk="1" fontAlgn="auto" hangingPunct="1">
              <a:spcBef>
                <a:spcPts val="0"/>
              </a:spcBef>
              <a:spcAft>
                <a:spcPts val="0"/>
              </a:spcAft>
            </a:pPr>
            <a:endParaRPr sz="1092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1441432" y="3889659"/>
            <a:ext cx="728157" cy="453606"/>
          </a:xfrm>
          <a:custGeom>
            <a:avLst/>
            <a:gdLst/>
            <a:ahLst/>
            <a:cxnLst/>
            <a:rect l="l" t="t" r="r" b="b"/>
            <a:pathLst>
              <a:path w="1200784" h="748029">
                <a:moveTo>
                  <a:pt x="1200612" y="0"/>
                </a:moveTo>
                <a:lnTo>
                  <a:pt x="0" y="435944"/>
                </a:lnTo>
                <a:lnTo>
                  <a:pt x="0" y="747537"/>
                </a:lnTo>
                <a:lnTo>
                  <a:pt x="1200612" y="527680"/>
                </a:lnTo>
                <a:lnTo>
                  <a:pt x="1200612" y="0"/>
                </a:lnTo>
                <a:close/>
              </a:path>
            </a:pathLst>
          </a:custGeom>
          <a:solidFill>
            <a:srgbClr val="041C3C"/>
          </a:solidFill>
        </p:spPr>
        <p:txBody>
          <a:bodyPr wrap="square" lIns="0" tIns="0" rIns="0" bIns="0" rtlCol="0"/>
          <a:lstStyle/>
          <a:p>
            <a:pPr defTabSz="554492" eaLnBrk="1" fontAlgn="auto" hangingPunct="1">
              <a:spcBef>
                <a:spcPts val="0"/>
              </a:spcBef>
              <a:spcAft>
                <a:spcPts val="0"/>
              </a:spcAft>
            </a:pPr>
            <a:endParaRPr sz="1092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1436923" y="3502897"/>
            <a:ext cx="732778" cy="173279"/>
          </a:xfrm>
          <a:custGeom>
            <a:avLst/>
            <a:gdLst/>
            <a:ahLst/>
            <a:cxnLst/>
            <a:rect l="l" t="t" r="r" b="b"/>
            <a:pathLst>
              <a:path w="1208405" h="285750">
                <a:moveTo>
                  <a:pt x="1208046" y="0"/>
                </a:moveTo>
                <a:lnTo>
                  <a:pt x="0" y="92782"/>
                </a:lnTo>
                <a:lnTo>
                  <a:pt x="0" y="285143"/>
                </a:lnTo>
                <a:lnTo>
                  <a:pt x="1208046" y="283247"/>
                </a:lnTo>
                <a:lnTo>
                  <a:pt x="1208046" y="0"/>
                </a:lnTo>
                <a:close/>
              </a:path>
            </a:pathLst>
          </a:custGeom>
          <a:solidFill>
            <a:srgbClr val="041C3C"/>
          </a:solidFill>
        </p:spPr>
        <p:txBody>
          <a:bodyPr wrap="square" lIns="0" tIns="0" rIns="0" bIns="0" rtlCol="0"/>
          <a:lstStyle/>
          <a:p>
            <a:pPr defTabSz="554492" eaLnBrk="1" fontAlgn="auto" hangingPunct="1">
              <a:spcBef>
                <a:spcPts val="0"/>
              </a:spcBef>
              <a:spcAft>
                <a:spcPts val="0"/>
              </a:spcAft>
            </a:pPr>
            <a:endParaRPr sz="1092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1434318" y="2460842"/>
            <a:ext cx="735473" cy="892580"/>
          </a:xfrm>
          <a:custGeom>
            <a:avLst/>
            <a:gdLst/>
            <a:ahLst/>
            <a:cxnLst/>
            <a:rect l="l" t="t" r="r" b="b"/>
            <a:pathLst>
              <a:path w="1212850" h="1471929">
                <a:moveTo>
                  <a:pt x="0" y="0"/>
                </a:moveTo>
                <a:lnTo>
                  <a:pt x="0" y="1471641"/>
                </a:lnTo>
                <a:lnTo>
                  <a:pt x="1212340" y="1236716"/>
                </a:lnTo>
                <a:lnTo>
                  <a:pt x="1212340" y="808299"/>
                </a:lnTo>
                <a:lnTo>
                  <a:pt x="843335" y="935217"/>
                </a:lnTo>
                <a:lnTo>
                  <a:pt x="494194" y="182203"/>
                </a:lnTo>
                <a:lnTo>
                  <a:pt x="0" y="0"/>
                </a:lnTo>
                <a:close/>
              </a:path>
            </a:pathLst>
          </a:custGeom>
          <a:solidFill>
            <a:srgbClr val="041C3C"/>
          </a:solidFill>
        </p:spPr>
        <p:txBody>
          <a:bodyPr wrap="square" lIns="0" tIns="0" rIns="0" bIns="0" rtlCol="0"/>
          <a:lstStyle/>
          <a:p>
            <a:pPr defTabSz="554492" eaLnBrk="1" fontAlgn="auto" hangingPunct="1">
              <a:spcBef>
                <a:spcPts val="0"/>
              </a:spcBef>
              <a:spcAft>
                <a:spcPts val="0"/>
              </a:spcAft>
            </a:pPr>
            <a:endParaRPr sz="1092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1441432" y="1786610"/>
            <a:ext cx="728157" cy="364656"/>
          </a:xfrm>
          <a:custGeom>
            <a:avLst/>
            <a:gdLst/>
            <a:ahLst/>
            <a:cxnLst/>
            <a:rect l="l" t="t" r="r" b="b"/>
            <a:pathLst>
              <a:path w="1200784" h="601345">
                <a:moveTo>
                  <a:pt x="1003225" y="0"/>
                </a:moveTo>
                <a:lnTo>
                  <a:pt x="0" y="384721"/>
                </a:lnTo>
                <a:lnTo>
                  <a:pt x="0" y="514528"/>
                </a:lnTo>
                <a:lnTo>
                  <a:pt x="1200612" y="601164"/>
                </a:lnTo>
                <a:lnTo>
                  <a:pt x="1200612" y="36449"/>
                </a:lnTo>
                <a:lnTo>
                  <a:pt x="1003225" y="0"/>
                </a:lnTo>
                <a:close/>
              </a:path>
            </a:pathLst>
          </a:custGeom>
          <a:solidFill>
            <a:srgbClr val="041C3C"/>
          </a:solidFill>
        </p:spPr>
        <p:txBody>
          <a:bodyPr wrap="square" lIns="0" tIns="0" rIns="0" bIns="0" rtlCol="0"/>
          <a:lstStyle/>
          <a:p>
            <a:pPr defTabSz="554492" eaLnBrk="1" fontAlgn="auto" hangingPunct="1">
              <a:spcBef>
                <a:spcPts val="0"/>
              </a:spcBef>
              <a:spcAft>
                <a:spcPts val="0"/>
              </a:spcAft>
            </a:pPr>
            <a:endParaRPr sz="1092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1430763" y="1183930"/>
            <a:ext cx="738939" cy="525228"/>
          </a:xfrm>
          <a:custGeom>
            <a:avLst/>
            <a:gdLst/>
            <a:ahLst/>
            <a:cxnLst/>
            <a:rect l="l" t="t" r="r" b="b"/>
            <a:pathLst>
              <a:path w="1218565" h="866139">
                <a:moveTo>
                  <a:pt x="0" y="0"/>
                </a:moveTo>
                <a:lnTo>
                  <a:pt x="0" y="282672"/>
                </a:lnTo>
                <a:lnTo>
                  <a:pt x="810100" y="866005"/>
                </a:lnTo>
                <a:lnTo>
                  <a:pt x="1109976" y="866005"/>
                </a:lnTo>
                <a:lnTo>
                  <a:pt x="1218203" y="831953"/>
                </a:lnTo>
                <a:lnTo>
                  <a:pt x="1218203" y="192297"/>
                </a:lnTo>
                <a:lnTo>
                  <a:pt x="0" y="0"/>
                </a:lnTo>
                <a:close/>
              </a:path>
            </a:pathLst>
          </a:custGeom>
          <a:solidFill>
            <a:srgbClr val="041C3C"/>
          </a:solidFill>
        </p:spPr>
        <p:txBody>
          <a:bodyPr wrap="square" lIns="0" tIns="0" rIns="0" bIns="0" rtlCol="0"/>
          <a:lstStyle/>
          <a:p>
            <a:pPr defTabSz="554492" eaLnBrk="1" fontAlgn="auto" hangingPunct="1">
              <a:spcBef>
                <a:spcPts val="0"/>
              </a:spcBef>
              <a:spcAft>
                <a:spcPts val="0"/>
              </a:spcAft>
            </a:pPr>
            <a:endParaRPr sz="1092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1436448" y="769384"/>
            <a:ext cx="733163" cy="178285"/>
          </a:xfrm>
          <a:custGeom>
            <a:avLst/>
            <a:gdLst/>
            <a:ahLst/>
            <a:cxnLst/>
            <a:rect l="l" t="t" r="r" b="b"/>
            <a:pathLst>
              <a:path w="1209040" h="294005">
                <a:moveTo>
                  <a:pt x="1208832" y="0"/>
                </a:moveTo>
                <a:lnTo>
                  <a:pt x="0" y="96049"/>
                </a:lnTo>
                <a:lnTo>
                  <a:pt x="2345" y="293498"/>
                </a:lnTo>
                <a:lnTo>
                  <a:pt x="1208832" y="278850"/>
                </a:lnTo>
                <a:lnTo>
                  <a:pt x="1208832" y="0"/>
                </a:lnTo>
                <a:close/>
              </a:path>
            </a:pathLst>
          </a:custGeom>
          <a:solidFill>
            <a:srgbClr val="041C3C"/>
          </a:solidFill>
        </p:spPr>
        <p:txBody>
          <a:bodyPr wrap="square" lIns="0" tIns="0" rIns="0" bIns="0" rtlCol="0"/>
          <a:lstStyle/>
          <a:p>
            <a:pPr defTabSz="554492" eaLnBrk="1" fontAlgn="auto" hangingPunct="1">
              <a:spcBef>
                <a:spcPts val="0"/>
              </a:spcBef>
              <a:spcAft>
                <a:spcPts val="0"/>
              </a:spcAft>
            </a:pPr>
            <a:endParaRPr sz="1092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1441432" y="274968"/>
            <a:ext cx="728157" cy="453606"/>
          </a:xfrm>
          <a:custGeom>
            <a:avLst/>
            <a:gdLst/>
            <a:ahLst/>
            <a:cxnLst/>
            <a:rect l="l" t="t" r="r" b="b"/>
            <a:pathLst>
              <a:path w="1200784" h="748030">
                <a:moveTo>
                  <a:pt x="1200612" y="0"/>
                </a:moveTo>
                <a:lnTo>
                  <a:pt x="0" y="435955"/>
                </a:lnTo>
                <a:lnTo>
                  <a:pt x="0" y="747558"/>
                </a:lnTo>
                <a:lnTo>
                  <a:pt x="1200612" y="527690"/>
                </a:lnTo>
                <a:lnTo>
                  <a:pt x="1200612" y="0"/>
                </a:lnTo>
                <a:close/>
              </a:path>
            </a:pathLst>
          </a:custGeom>
          <a:solidFill>
            <a:srgbClr val="041C3C"/>
          </a:solidFill>
        </p:spPr>
        <p:txBody>
          <a:bodyPr wrap="square" lIns="0" tIns="0" rIns="0" bIns="0" rtlCol="0"/>
          <a:lstStyle/>
          <a:p>
            <a:pPr defTabSz="554492" eaLnBrk="1" fontAlgn="auto" hangingPunct="1">
              <a:spcBef>
                <a:spcPts val="0"/>
              </a:spcBef>
              <a:spcAft>
                <a:spcPts val="0"/>
              </a:spcAft>
            </a:pPr>
            <a:endParaRPr sz="1092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1436923" y="0"/>
            <a:ext cx="732778" cy="61225"/>
          </a:xfrm>
          <a:custGeom>
            <a:avLst/>
            <a:gdLst/>
            <a:ahLst/>
            <a:cxnLst/>
            <a:rect l="l" t="t" r="r" b="b"/>
            <a:pathLst>
              <a:path w="1208405" h="100965">
                <a:moveTo>
                  <a:pt x="1208046" y="0"/>
                </a:moveTo>
                <a:lnTo>
                  <a:pt x="0" y="0"/>
                </a:lnTo>
                <a:lnTo>
                  <a:pt x="0" y="100792"/>
                </a:lnTo>
                <a:lnTo>
                  <a:pt x="1208046" y="98907"/>
                </a:lnTo>
                <a:lnTo>
                  <a:pt x="1208046" y="0"/>
                </a:lnTo>
                <a:close/>
              </a:path>
            </a:pathLst>
          </a:custGeom>
          <a:solidFill>
            <a:srgbClr val="041C3C"/>
          </a:solidFill>
        </p:spPr>
        <p:txBody>
          <a:bodyPr wrap="square" lIns="0" tIns="0" rIns="0" bIns="0" rtlCol="0"/>
          <a:lstStyle/>
          <a:p>
            <a:pPr defTabSz="554492" eaLnBrk="1" fontAlgn="auto" hangingPunct="1">
              <a:spcBef>
                <a:spcPts val="0"/>
              </a:spcBef>
              <a:spcAft>
                <a:spcPts val="0"/>
              </a:spcAft>
            </a:pPr>
            <a:endParaRPr sz="1092">
              <a:solidFill>
                <a:prstClr val="black"/>
              </a:solidFill>
              <a:latin typeface="Calibri" panose="020F0502020204030204"/>
            </a:endParaRPr>
          </a:p>
        </p:txBody>
      </p:sp>
      <p:graphicFrame>
        <p:nvGraphicFramePr>
          <p:cNvPr id="18" name="17 Diagrama"/>
          <p:cNvGraphicFramePr/>
          <p:nvPr>
            <p:extLst>
              <p:ext uri="{D42A27DB-BD31-4B8C-83A1-F6EECF244321}">
                <p14:modId xmlns:p14="http://schemas.microsoft.com/office/powerpoint/2010/main" val="1971430120"/>
              </p:ext>
            </p:extLst>
          </p:nvPr>
        </p:nvGraphicFramePr>
        <p:xfrm>
          <a:off x="597278" y="105322"/>
          <a:ext cx="9006660" cy="66473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5" name="Imagen 14">
            <a:extLst>
              <a:ext uri="{FF2B5EF4-FFF2-40B4-BE49-F238E27FC236}">
                <a16:creationId xmlns:a16="http://schemas.microsoft.com/office/drawing/2014/main" id="{C4993E8A-870C-E356-33D4-02472DCAE1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0519" y="1529673"/>
            <a:ext cx="1560109" cy="513874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B48510A3-2907-2F7D-9652-B554539DF0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98579" y="2460842"/>
            <a:ext cx="743085" cy="1811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F3AB0759-F597-9D45-7C82-794D8A7B2F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66390" y="5037827"/>
            <a:ext cx="3989154" cy="1788826"/>
          </a:xfrm>
          <a:prstGeom prst="rect">
            <a:avLst/>
          </a:prstGeom>
        </p:spPr>
      </p:pic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8867DBD2-4E45-FC44-EF75-0AC0FFD0710C}"/>
              </a:ext>
            </a:extLst>
          </p:cNvPr>
          <p:cNvCxnSpPr>
            <a:cxnSpLocks/>
          </p:cNvCxnSpPr>
          <p:nvPr/>
        </p:nvCxnSpPr>
        <p:spPr>
          <a:xfrm>
            <a:off x="9515373" y="6548324"/>
            <a:ext cx="119000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B2F8FB87-C720-6885-E6B3-712003949D8F}"/>
              </a:ext>
            </a:extLst>
          </p:cNvPr>
          <p:cNvCxnSpPr>
            <a:cxnSpLocks/>
          </p:cNvCxnSpPr>
          <p:nvPr/>
        </p:nvCxnSpPr>
        <p:spPr>
          <a:xfrm flipV="1">
            <a:off x="10110377" y="6580941"/>
            <a:ext cx="0" cy="2543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47329AF-6901-E2C5-EAC6-254EC365A484}"/>
              </a:ext>
            </a:extLst>
          </p:cNvPr>
          <p:cNvCxnSpPr>
            <a:cxnSpLocks/>
          </p:cNvCxnSpPr>
          <p:nvPr/>
        </p:nvCxnSpPr>
        <p:spPr>
          <a:xfrm>
            <a:off x="8471140" y="4977442"/>
            <a:ext cx="0" cy="7246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2ACBD369-F5E7-3159-CDD0-F63F36C42C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33916" y="2460842"/>
            <a:ext cx="953150" cy="1042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965D97B-1ED0-44E9-EBE3-5645B808912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87024" y="71290"/>
            <a:ext cx="3086531" cy="9716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E883833-477D-BC66-7692-63428A3FCD2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93" y="5497884"/>
            <a:ext cx="2017951" cy="1335140"/>
          </a:xfrm>
          <a:prstGeom prst="rect">
            <a:avLst/>
          </a:prstGeom>
        </p:spPr>
      </p:pic>
      <p:pic>
        <p:nvPicPr>
          <p:cNvPr id="41" name="Imagen 29">
            <a:extLst>
              <a:ext uri="{FF2B5EF4-FFF2-40B4-BE49-F238E27FC236}">
                <a16:creationId xmlns:a16="http://schemas.microsoft.com/office/drawing/2014/main" id="{16EE1B56-44A4-7B19-FF0A-ECB41A430142}"/>
              </a:ext>
            </a:extLst>
          </p:cNvPr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434" y="-48842"/>
            <a:ext cx="1874807" cy="1601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7" name="Arrow: Right 46">
            <a:extLst>
              <a:ext uri="{FF2B5EF4-FFF2-40B4-BE49-F238E27FC236}">
                <a16:creationId xmlns:a16="http://schemas.microsoft.com/office/drawing/2014/main" id="{B927D798-DB0A-4BC8-BC17-B5FBDD7A20FB}"/>
              </a:ext>
            </a:extLst>
          </p:cNvPr>
          <p:cNvSpPr/>
          <p:nvPr/>
        </p:nvSpPr>
        <p:spPr>
          <a:xfrm>
            <a:off x="3588587" y="612473"/>
            <a:ext cx="1777042" cy="32021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BDA13BB-FF1C-38E8-1E29-DEB5EBA6C191}"/>
              </a:ext>
            </a:extLst>
          </p:cNvPr>
          <p:cNvSpPr txBox="1"/>
          <p:nvPr/>
        </p:nvSpPr>
        <p:spPr>
          <a:xfrm>
            <a:off x="-72165" y="-49927"/>
            <a:ext cx="857170" cy="338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spc="300" dirty="0">
                <a:latin typeface="Versa Versa" panose="00000500000000000000" pitchFamily="50" charset="0"/>
                <a:cs typeface="Poppins Black" panose="00000A00000000000000" pitchFamily="2" charset="0"/>
              </a:rPr>
              <a:t>CHN</a:t>
            </a:r>
            <a:r>
              <a:rPr lang="en-US" sz="1600" b="1" spc="300" dirty="0">
                <a:solidFill>
                  <a:srgbClr val="FFA300"/>
                </a:solidFill>
                <a:latin typeface="Versa Versa" panose="00000500000000000000" pitchFamily="50" charset="0"/>
                <a:cs typeface="Poppins Black" panose="00000A00000000000000" pitchFamily="2" charset="0"/>
              </a:rPr>
              <a:t>+</a:t>
            </a:r>
            <a:endParaRPr lang="en-ID" sz="1600" b="1" spc="300" dirty="0">
              <a:solidFill>
                <a:srgbClr val="FFA300"/>
              </a:solidFill>
              <a:latin typeface="Versa Versa" panose="00000500000000000000" pitchFamily="50" charset="0"/>
              <a:cs typeface="Poppins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9134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9D22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6919</TotalTime>
  <Words>1537</Words>
  <Application>Microsoft Office PowerPoint</Application>
  <PresentationFormat>Widescreen</PresentationFormat>
  <Paragraphs>152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8" baseType="lpstr">
      <vt:lpstr>Abadi</vt:lpstr>
      <vt:lpstr>Arial</vt:lpstr>
      <vt:lpstr>Bradley Hand ITC</vt:lpstr>
      <vt:lpstr>Calibri</vt:lpstr>
      <vt:lpstr>Calibri Light</vt:lpstr>
      <vt:lpstr>Modern Love</vt:lpstr>
      <vt:lpstr>Modern Love Caps</vt:lpstr>
      <vt:lpstr>Montserrat</vt:lpstr>
      <vt:lpstr>Montserrat SemiBold</vt:lpstr>
      <vt:lpstr>Red Hat Display</vt:lpstr>
      <vt:lpstr>Tempus Sans ITC</vt:lpstr>
      <vt:lpstr>Versa Versa</vt:lpstr>
      <vt:lpstr>Wingdings</vt:lpstr>
      <vt:lpstr>Office Theme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Yossy Made</dc:creator>
  <cp:lastModifiedBy>Oscar Alberto Orellana Espina</cp:lastModifiedBy>
  <cp:revision>504</cp:revision>
  <dcterms:created xsi:type="dcterms:W3CDTF">2019-10-31T13:18:27Z</dcterms:created>
  <dcterms:modified xsi:type="dcterms:W3CDTF">2025-07-16T22:39:22Z</dcterms:modified>
</cp:coreProperties>
</file>