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61" r:id="rId2"/>
    <p:sldId id="300" r:id="rId3"/>
    <p:sldId id="301" r:id="rId4"/>
    <p:sldId id="312" r:id="rId5"/>
    <p:sldId id="306" r:id="rId6"/>
    <p:sldId id="307" r:id="rId7"/>
    <p:sldId id="303" r:id="rId8"/>
    <p:sldId id="304" r:id="rId9"/>
    <p:sldId id="302" r:id="rId10"/>
    <p:sldId id="311" r:id="rId11"/>
    <p:sldId id="310" r:id="rId12"/>
    <p:sldId id="313" r:id="rId13"/>
    <p:sldId id="308" r:id="rId14"/>
    <p:sldId id="309" r:id="rId15"/>
  </p:sldIdLst>
  <p:sldSz cx="12192000" cy="6858000"/>
  <p:notesSz cx="6797675" cy="9926638"/>
  <p:defaultTextStyle>
    <a:defPPr>
      <a:defRPr lang="es-G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26" autoAdjust="0"/>
    <p:restoredTop sz="94660"/>
  </p:normalViewPr>
  <p:slideViewPr>
    <p:cSldViewPr snapToGrid="0">
      <p:cViewPr varScale="1">
        <p:scale>
          <a:sx n="113" d="100"/>
          <a:sy n="113" d="100"/>
        </p:scale>
        <p:origin x="138"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082DCA0-30AB-4775-94A3-4057CED234C2}" type="datetimeFigureOut">
              <a:rPr lang="es-GT" smtClean="0"/>
              <a:t>30/09/2024</a:t>
            </a:fld>
            <a:endParaRPr lang="es-GT"/>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GT"/>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GT"/>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F15C1FA-4D4A-4C5E-BF26-E4544ED9DA90}" type="slidenum">
              <a:rPr lang="es-GT" smtClean="0"/>
              <a:t>‹Nº›</a:t>
            </a:fld>
            <a:endParaRPr lang="es-GT"/>
          </a:p>
        </p:txBody>
      </p:sp>
    </p:spTree>
    <p:extLst>
      <p:ext uri="{BB962C8B-B14F-4D97-AF65-F5344CB8AC3E}">
        <p14:creationId xmlns:p14="http://schemas.microsoft.com/office/powerpoint/2010/main" val="2212110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posición de número de diapositiva 3"/>
          <p:cNvSpPr>
            <a:spLocks noGrp="1"/>
          </p:cNvSpPr>
          <p:nvPr>
            <p:ph type="sldNum" sz="quarter" idx="5"/>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AE5FABD-26C8-4F74-B1E3-45BC91BC9D7B}" type="slidenum">
              <a:rPr kumimoji="0" lang="es-ES" sz="1200" b="0" i="0" u="none" strike="noStrike" kern="1200" cap="none" spc="0" normalizeH="0" baseline="0" noProof="0" smtClean="0">
                <a:ln>
                  <a:noFill/>
                </a:ln>
                <a:solidFill>
                  <a:prstClr val="black"/>
                </a:solidFill>
                <a:effectLst/>
                <a:uLnTx/>
                <a:uFillTx/>
                <a:latin typeface="Tw Cen MT" panose="020B06020201040206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s-ES" sz="1200" b="0" i="0" u="none" strike="noStrike" kern="1200" cap="none" spc="0" normalizeH="0" baseline="0" noProof="0">
              <a:ln>
                <a:noFill/>
              </a:ln>
              <a:solidFill>
                <a:prstClr val="black"/>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314798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posición de número de diapositiva 3"/>
          <p:cNvSpPr>
            <a:spLocks noGrp="1"/>
          </p:cNvSpPr>
          <p:nvPr>
            <p:ph type="sldNum" sz="quarter" idx="5"/>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DAE5FABD-26C8-4F74-B1E3-45BC91BC9D7B}" type="slidenum">
              <a:rPr kumimoji="0" lang="es-ES" sz="1200" b="0" i="0" u="none" strike="noStrike" kern="1200" cap="none" spc="0" normalizeH="0" baseline="0" noProof="0" smtClean="0">
                <a:ln>
                  <a:noFill/>
                </a:ln>
                <a:solidFill>
                  <a:prstClr val="black"/>
                </a:solidFill>
                <a:effectLst/>
                <a:uLnTx/>
                <a:uFillTx/>
                <a:latin typeface="Tw Cen MT" panose="020B0602020104020603"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2900598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_Amarillo oscuro">
    <p:bg>
      <p:bgPr>
        <a:solidFill>
          <a:schemeClr val="bg1">
            <a:lumMod val="95000"/>
          </a:schemeClr>
        </a:solidFill>
        <a:effectLst/>
      </p:bgPr>
    </p:bg>
    <p:spTree>
      <p:nvGrpSpPr>
        <p:cNvPr id="1" name=""/>
        <p:cNvGrpSpPr/>
        <p:nvPr/>
      </p:nvGrpSpPr>
      <p:grpSpPr>
        <a:xfrm>
          <a:off x="0" y="0"/>
          <a:ext cx="0" cy="0"/>
          <a:chOff x="0" y="0"/>
          <a:chExt cx="0" cy="0"/>
        </a:xfrm>
      </p:grpSpPr>
      <p:sp>
        <p:nvSpPr>
          <p:cNvPr id="53" name="Marcador de texto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rtl="0"/>
            <a:r>
              <a:rPr lang="es-ES" noProof="0"/>
              <a:t>I</a:t>
            </a:r>
          </a:p>
        </p:txBody>
      </p:sp>
      <p:sp>
        <p:nvSpPr>
          <p:cNvPr id="48" name="Forma libre: Forma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49" name="Forma libre: Forma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rtl="0"/>
            <a:endParaRPr lang="es-ES" noProof="0"/>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1378135" y="1219199"/>
            <a:ext cx="7232465" cy="2732439"/>
          </a:xfrm>
        </p:spPr>
        <p:txBody>
          <a:bodyPr rtlCol="0" anchor="t">
            <a:normAutofit/>
          </a:bodyPr>
          <a:lstStyle>
            <a:lvl1pPr algn="l">
              <a:defRPr lang="en-US" sz="5000" kern="1200" cap="all" spc="100" baseline="0" dirty="0">
                <a:solidFill>
                  <a:srgbClr val="2C2E52"/>
                </a:solidFill>
                <a:latin typeface="+mj-lt"/>
                <a:ea typeface="+mj-ea"/>
                <a:cs typeface="+mj-cs"/>
              </a:defRPr>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1378134" y="4069079"/>
            <a:ext cx="5022666" cy="1463040"/>
          </a:xfrm>
        </p:spPr>
        <p:txBody>
          <a:bodyPr lIns="91440" rIns="91440" rtlCol="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33" name="Rectángulo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rtl="0"/>
            <a:endParaRPr lang="es-ES" noProof="0"/>
          </a:p>
        </p:txBody>
      </p:sp>
      <p:sp>
        <p:nvSpPr>
          <p:cNvPr id="19" name="Marcador de posición de imagen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rtlCol="0" anchor="ctr">
            <a:noAutofit/>
          </a:bodyPr>
          <a:lstStyle>
            <a:lvl1pPr marL="0" indent="0" algn="ctr">
              <a:buNone/>
              <a:defRPr/>
            </a:lvl1pPr>
          </a:lstStyle>
          <a:p>
            <a:pPr rtl="0"/>
            <a:r>
              <a:rPr lang="es-ES" noProof="0"/>
              <a:t>Insertar imagen</a:t>
            </a:r>
          </a:p>
        </p:txBody>
      </p:sp>
    </p:spTree>
    <p:extLst>
      <p:ext uri="{BB962C8B-B14F-4D97-AF65-F5344CB8AC3E}">
        <p14:creationId xmlns:p14="http://schemas.microsoft.com/office/powerpoint/2010/main" val="2291753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subtítulo y contenido">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0" name="Marcador de posición de imagen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rtlCol="0" anchor="ctr">
            <a:noAutofit/>
          </a:bodyPr>
          <a:lstStyle>
            <a:lvl1pPr marL="0" indent="0" algn="ctr">
              <a:buNone/>
              <a:defRPr sz="1600">
                <a:solidFill>
                  <a:schemeClr val="bg1">
                    <a:lumMod val="75000"/>
                  </a:schemeClr>
                </a:solidFill>
              </a:defRPr>
            </a:lvl1pPr>
          </a:lstStyle>
          <a:p>
            <a:pPr rtl="0"/>
            <a:r>
              <a:rPr lang="es-ES" noProof="0"/>
              <a:t>Insertar imagen</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rtlCol="0">
            <a:spAutoFit/>
          </a:bodyPr>
          <a:lstStyle>
            <a:lvl1pPr marL="0" indent="0">
              <a:buNone/>
              <a:defRPr sz="2400" b="0">
                <a:solidFill>
                  <a:schemeClr val="tx2"/>
                </a:solidFill>
              </a:defRPr>
            </a:lvl1pPr>
          </a:lstStyle>
          <a:p>
            <a:pPr lvl="0" rtl="0"/>
            <a:r>
              <a:rPr lang="es-ES" noProof="0"/>
              <a:t>Agregar texto adicional </a:t>
            </a:r>
          </a:p>
        </p:txBody>
      </p:sp>
      <p:sp>
        <p:nvSpPr>
          <p:cNvPr id="13" name="Marcador de posición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1085840261"/>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OLO TÍTULO_Azul">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424772215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LO TÍTULO_Verdema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270311161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LO TÍTULO_Naranja">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7028336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OLO TÍTULO_Rosa">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14722678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OLO TÍTULO_Azul claro">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134223974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OLO TÍTULO_Gris">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161496329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OLO TÍTULO_Azul_Aplicar parche triangular BG">
    <p:spTree>
      <p:nvGrpSpPr>
        <p:cNvPr id="1" name=""/>
        <p:cNvGrpSpPr/>
        <p:nvPr/>
      </p:nvGrpSpPr>
      <p:grpSpPr>
        <a:xfrm>
          <a:off x="0" y="0"/>
          <a:ext cx="0" cy="0"/>
          <a:chOff x="0" y="0"/>
          <a:chExt cx="0" cy="0"/>
        </a:xfrm>
      </p:grpSpPr>
      <p:sp>
        <p:nvSpPr>
          <p:cNvPr id="8" name="Forma libre: Forma 7">
            <a:extLst>
              <a:ext uri="{FF2B5EF4-FFF2-40B4-BE49-F238E27FC236}">
                <a16:creationId xmlns:a16="http://schemas.microsoft.com/office/drawing/2014/main" id="{605BCA9F-FC20-461D-9118-7EC2AC28D050}"/>
              </a:ext>
              <a:ext uri="{C183D7F6-B498-43B3-948B-1728B52AA6E4}">
                <adec:decorative xmlns:adec="http://schemas.microsoft.com/office/drawing/2017/decorative" val="1"/>
              </a:ext>
            </a:extLst>
          </p:cNvPr>
          <p:cNvSpPr/>
          <p:nvPr userDrawn="1"/>
        </p:nvSpPr>
        <p:spPr>
          <a:xfrm>
            <a:off x="3175958" y="0"/>
            <a:ext cx="9016043" cy="6858000"/>
          </a:xfrm>
          <a:custGeom>
            <a:avLst/>
            <a:gdLst>
              <a:gd name="connsiteX0" fmla="*/ 5153328 w 9016043"/>
              <a:gd name="connsiteY0" fmla="*/ 0 h 6858000"/>
              <a:gd name="connsiteX1" fmla="*/ 9016043 w 9016043"/>
              <a:gd name="connsiteY1" fmla="*/ 0 h 6858000"/>
              <a:gd name="connsiteX2" fmla="*/ 9016043 w 9016043"/>
              <a:gd name="connsiteY2" fmla="*/ 6858000 h 6858000"/>
              <a:gd name="connsiteX3" fmla="*/ 0 w 9016043"/>
              <a:gd name="connsiteY3" fmla="*/ 6858000 h 6858000"/>
              <a:gd name="connsiteX4" fmla="*/ 5153328 w 9016043"/>
              <a:gd name="connsiteY4" fmla="*/ 68183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6043" h="6858000">
                <a:moveTo>
                  <a:pt x="5153328" y="0"/>
                </a:moveTo>
                <a:lnTo>
                  <a:pt x="9016043" y="0"/>
                </a:lnTo>
                <a:lnTo>
                  <a:pt x="9016043" y="6858000"/>
                </a:lnTo>
                <a:lnTo>
                  <a:pt x="0" y="6858000"/>
                </a:lnTo>
                <a:lnTo>
                  <a:pt x="5153328" y="68183"/>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s-ES" noProof="0"/>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168836247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subtítulo, imagen y contenido">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0" name="Marcador de posición de imagen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rtlCol="0" anchor="ctr">
            <a:noAutofit/>
          </a:bodyPr>
          <a:lstStyle>
            <a:lvl1pPr marL="0" indent="0" algn="ctr">
              <a:buNone/>
              <a:defRPr sz="1600">
                <a:solidFill>
                  <a:schemeClr val="bg1">
                    <a:lumMod val="75000"/>
                  </a:schemeClr>
                </a:solidFill>
              </a:defRPr>
            </a:lvl1pPr>
          </a:lstStyle>
          <a:p>
            <a:pPr rtl="0"/>
            <a:r>
              <a:rPr lang="es-ES" noProof="0"/>
              <a:t>Insertar imagen</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rtlCol="0">
            <a:spAutoFit/>
          </a:bodyPr>
          <a:lstStyle>
            <a:lvl1pPr marL="0" indent="0">
              <a:buNone/>
              <a:defRPr sz="2400" b="0">
                <a:solidFill>
                  <a:schemeClr val="tx2"/>
                </a:solidFill>
              </a:defRPr>
            </a:lvl1pPr>
          </a:lstStyle>
          <a:p>
            <a:pPr lvl="0" rtl="0"/>
            <a:r>
              <a:rPr lang="es-ES" noProof="0"/>
              <a:t>Agregar texto adicional </a:t>
            </a:r>
          </a:p>
        </p:txBody>
      </p:sp>
      <p:sp>
        <p:nvSpPr>
          <p:cNvPr id="9" name="Marcador de posición de imagen 8">
            <a:extLst>
              <a:ext uri="{FF2B5EF4-FFF2-40B4-BE49-F238E27FC236}">
                <a16:creationId xmlns:a16="http://schemas.microsoft.com/office/drawing/2014/main" id="{17C4BA0D-DEC0-450E-8F4D-B0E6D2D7D0C3}"/>
              </a:ext>
            </a:extLst>
          </p:cNvPr>
          <p:cNvSpPr>
            <a:spLocks noGrp="1"/>
          </p:cNvSpPr>
          <p:nvPr>
            <p:ph type="pic" sz="quarter" idx="17" hasCustomPrompt="1"/>
          </p:nvPr>
        </p:nvSpPr>
        <p:spPr>
          <a:xfrm>
            <a:off x="6629399" y="2667000"/>
            <a:ext cx="5013959" cy="3660775"/>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3" name="Marcador de número de diapositiva 5">
            <a:extLst>
              <a:ext uri="{FF2B5EF4-FFF2-40B4-BE49-F238E27FC236}">
                <a16:creationId xmlns:a16="http://schemas.microsoft.com/office/drawing/2014/main" id="{8F869F17-9BF3-4974-956D-0CBCD60BA35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239427460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ítulo, contenido del subtítulo e imagen, y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rtlCol="0">
            <a:spAutoFit/>
          </a:bodyPr>
          <a:lstStyle>
            <a:lvl1pPr marL="0" indent="0">
              <a:buNone/>
              <a:defRPr sz="2400" b="0">
                <a:solidFill>
                  <a:schemeClr val="tx2"/>
                </a:solidFill>
              </a:defRPr>
            </a:lvl1pPr>
          </a:lstStyle>
          <a:p>
            <a:pPr lvl="0" rtl="0"/>
            <a:r>
              <a:rPr lang="es-ES" noProof="0"/>
              <a:t>Agregar texto adicional </a:t>
            </a:r>
          </a:p>
        </p:txBody>
      </p:sp>
      <p:sp>
        <p:nvSpPr>
          <p:cNvPr id="9" name="Marcador de posición de imagen 8">
            <a:extLst>
              <a:ext uri="{FF2B5EF4-FFF2-40B4-BE49-F238E27FC236}">
                <a16:creationId xmlns:a16="http://schemas.microsoft.com/office/drawing/2014/main" id="{17C4BA0D-DEC0-450E-8F4D-B0E6D2D7D0C3}"/>
              </a:ext>
            </a:extLst>
          </p:cNvPr>
          <p:cNvSpPr>
            <a:spLocks noGrp="1"/>
          </p:cNvSpPr>
          <p:nvPr>
            <p:ph type="pic" sz="quarter" idx="17" hasCustomPrompt="1"/>
          </p:nvPr>
        </p:nvSpPr>
        <p:spPr>
          <a:xfrm>
            <a:off x="6629399" y="2667000"/>
            <a:ext cx="5013959" cy="3660775"/>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3" name="Marcador de número de diapositiva 5">
            <a:extLst>
              <a:ext uri="{FF2B5EF4-FFF2-40B4-BE49-F238E27FC236}">
                <a16:creationId xmlns:a16="http://schemas.microsoft.com/office/drawing/2014/main" id="{A654DBB0-1027-4E5D-B635-00F2F173A24F}"/>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152436644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_Amarillo oscuro">
    <p:bg>
      <p:bgPr>
        <a:solidFill>
          <a:schemeClr val="bg1">
            <a:lumMod val="95000"/>
          </a:schemeClr>
        </a:solidFill>
        <a:effectLst/>
      </p:bgPr>
    </p:bg>
    <p:spTree>
      <p:nvGrpSpPr>
        <p:cNvPr id="1" name=""/>
        <p:cNvGrpSpPr/>
        <p:nvPr/>
      </p:nvGrpSpPr>
      <p:grpSpPr>
        <a:xfrm>
          <a:off x="0" y="0"/>
          <a:ext cx="0" cy="0"/>
          <a:chOff x="0" y="0"/>
          <a:chExt cx="0" cy="0"/>
        </a:xfrm>
      </p:grpSpPr>
      <p:sp>
        <p:nvSpPr>
          <p:cNvPr id="53" name="Marcador de texto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rtl="0"/>
            <a:r>
              <a:rPr lang="es-ES" noProof="0"/>
              <a:t>I</a:t>
            </a:r>
          </a:p>
        </p:txBody>
      </p:sp>
      <p:sp>
        <p:nvSpPr>
          <p:cNvPr id="48" name="Forma libre: Forma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49" name="Forma libre: Forma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rtl="0"/>
            <a:endParaRPr lang="es-ES" noProof="0"/>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1378135" y="1219199"/>
            <a:ext cx="7232465" cy="2732439"/>
          </a:xfrm>
        </p:spPr>
        <p:txBody>
          <a:bodyPr rtlCol="0" anchor="t">
            <a:normAutofit/>
          </a:bodyPr>
          <a:lstStyle>
            <a:lvl1pPr algn="l">
              <a:defRPr lang="en-US" sz="5000" kern="1200" cap="all" spc="100" baseline="0" dirty="0">
                <a:solidFill>
                  <a:srgbClr val="2C2E52"/>
                </a:solidFill>
                <a:latin typeface="+mj-lt"/>
                <a:ea typeface="+mj-ea"/>
                <a:cs typeface="+mj-cs"/>
              </a:defRPr>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1378134" y="4069079"/>
            <a:ext cx="5022666" cy="1463040"/>
          </a:xfrm>
        </p:spPr>
        <p:txBody>
          <a:bodyPr lIns="91440" rIns="91440" rtlCol="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33" name="Rectángulo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rtl="0"/>
            <a:endParaRPr lang="es-ES" noProof="0"/>
          </a:p>
        </p:txBody>
      </p:sp>
      <p:sp>
        <p:nvSpPr>
          <p:cNvPr id="19" name="Marcador de posición de imagen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rtlCol="0" anchor="ctr">
            <a:noAutofit/>
          </a:bodyPr>
          <a:lstStyle>
            <a:lvl1pPr marL="0" indent="0" algn="ctr">
              <a:buNone/>
              <a:defRPr/>
            </a:lvl1pPr>
          </a:lstStyle>
          <a:p>
            <a:pPr rtl="0"/>
            <a:r>
              <a:rPr lang="es-ES" noProof="0"/>
              <a:t>Insertar imagen</a:t>
            </a:r>
          </a:p>
        </p:txBody>
      </p:sp>
    </p:spTree>
    <p:extLst>
      <p:ext uri="{BB962C8B-B14F-4D97-AF65-F5344CB8AC3E}">
        <p14:creationId xmlns:p14="http://schemas.microsoft.com/office/powerpoint/2010/main" val="34547842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ítulo, contenido del subtítulo e imagen, y barra blanca de forma superior">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334001" y="112976"/>
            <a:ext cx="6858000" cy="6745024"/>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2" name="Marcador de texto 16">
            <a:extLst>
              <a:ext uri="{FF2B5EF4-FFF2-40B4-BE49-F238E27FC236}">
                <a16:creationId xmlns:a16="http://schemas.microsoft.com/office/drawing/2014/main" id="{E59725C5-1168-4A5F-B420-8E0562019687}"/>
              </a:ext>
            </a:extLst>
          </p:cNvPr>
          <p:cNvSpPr>
            <a:spLocks noGrp="1"/>
          </p:cNvSpPr>
          <p:nvPr>
            <p:ph type="body" sz="quarter" idx="19" hasCustomPrompt="1"/>
          </p:nvPr>
        </p:nvSpPr>
        <p:spPr>
          <a:xfrm rot="5400000">
            <a:off x="5238089" y="208890"/>
            <a:ext cx="6745024" cy="6553200"/>
          </a:xfrm>
          <a:gradFill flip="none" rotWithShape="1">
            <a:gsLst>
              <a:gs pos="0">
                <a:schemeClr val="bg1"/>
              </a:gs>
              <a:gs pos="82000">
                <a:schemeClr val="bg1">
                  <a:alpha val="0"/>
                </a:schemeClr>
              </a:gs>
            </a:gsLst>
            <a:lin ang="16200000" scaled="1"/>
            <a:tileRect/>
          </a:gradFill>
          <a:effectLst/>
        </p:spPr>
        <p:txBody>
          <a:bodyPr rtlCol="0"/>
          <a:lstStyle>
            <a:lvl1pPr marL="0" indent="0">
              <a:buNone/>
              <a:defRPr>
                <a:solidFill>
                  <a:schemeClr val="tx1">
                    <a:alpha val="0"/>
                  </a:schemeClr>
                </a:solidFill>
              </a:defRPr>
            </a:lvl1pPr>
          </a:lstStyle>
          <a:p>
            <a:pPr lvl="0" rtl="0"/>
            <a:r>
              <a:rPr lang="es-ES" noProof="0"/>
              <a:t>I</a:t>
            </a:r>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1" y="2667000"/>
            <a:ext cx="5775960" cy="3660648"/>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rtlCol="0">
            <a:spAutoFit/>
          </a:bodyPr>
          <a:lstStyle>
            <a:lvl1pPr marL="0" indent="0">
              <a:buNone/>
              <a:defRPr sz="2400" b="0">
                <a:solidFill>
                  <a:schemeClr val="tx2"/>
                </a:solidFill>
              </a:defRPr>
            </a:lvl1pPr>
          </a:lstStyle>
          <a:p>
            <a:pPr lvl="0" rtl="0"/>
            <a:r>
              <a:rPr lang="es-ES" noProof="0"/>
              <a:t>Agregar texto adicional </a:t>
            </a:r>
          </a:p>
        </p:txBody>
      </p:sp>
      <p:sp>
        <p:nvSpPr>
          <p:cNvPr id="16" name="Marcador de posición de número de diapositiva 5">
            <a:extLst>
              <a:ext uri="{FF2B5EF4-FFF2-40B4-BE49-F238E27FC236}">
                <a16:creationId xmlns:a16="http://schemas.microsoft.com/office/drawing/2014/main" id="{7532AFA8-ADE4-4C3E-AF0A-235C724999FF}"/>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296581193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guide id="3" pos="4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ítulo, contenido del subtítulo, de la imagen horizontal en dos y barra de forma superior">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48641" y="2667001"/>
            <a:ext cx="11094718" cy="1757126"/>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4709677"/>
            <a:ext cx="11094717" cy="1500876"/>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rtlCol="0">
            <a:spAutoFit/>
          </a:bodyPr>
          <a:lstStyle>
            <a:lvl1pPr marL="0" indent="0">
              <a:buNone/>
              <a:defRPr sz="2400" b="0">
                <a:solidFill>
                  <a:schemeClr val="tx2"/>
                </a:solidFill>
              </a:defRPr>
            </a:lvl1pPr>
          </a:lstStyle>
          <a:p>
            <a:pPr lvl="0" rtl="0"/>
            <a:r>
              <a:rPr lang="es-ES" noProof="0"/>
              <a:t>Agregar texto adicional </a:t>
            </a:r>
          </a:p>
        </p:txBody>
      </p:sp>
      <p:sp>
        <p:nvSpPr>
          <p:cNvPr id="13" name="Marcador de posición de número de diapositiva 5">
            <a:extLst>
              <a:ext uri="{FF2B5EF4-FFF2-40B4-BE49-F238E27FC236}">
                <a16:creationId xmlns:a16="http://schemas.microsoft.com/office/drawing/2014/main" id="{4232B29A-2701-4A73-83CF-09E0AB1B2DD0}"/>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321796592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ítulo, contenido del subtítulo, de la imagen en dos y barra de forma superior">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548641" y="2667001"/>
            <a:ext cx="5775959" cy="3543552"/>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6553200" y="2667001"/>
            <a:ext cx="5090157" cy="3543552"/>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1676400"/>
            <a:ext cx="10837333" cy="424732"/>
          </a:xfrm>
          <a:noFill/>
        </p:spPr>
        <p:txBody>
          <a:bodyPr wrap="square" lIns="91440" rIns="91440" rtlCol="0">
            <a:spAutoFit/>
          </a:bodyPr>
          <a:lstStyle>
            <a:lvl1pPr marL="0" indent="0">
              <a:buNone/>
              <a:defRPr sz="2400" b="0">
                <a:solidFill>
                  <a:schemeClr val="tx2"/>
                </a:solidFill>
              </a:defRPr>
            </a:lvl1pPr>
          </a:lstStyle>
          <a:p>
            <a:pPr lvl="0" rtl="0"/>
            <a:r>
              <a:rPr lang="es-ES" noProof="0"/>
              <a:t>Agregar texto adicional </a:t>
            </a:r>
          </a:p>
        </p:txBody>
      </p:sp>
      <p:sp>
        <p:nvSpPr>
          <p:cNvPr id="13" name="Marcador de posición de número de diapositiva 5">
            <a:extLst>
              <a:ext uri="{FF2B5EF4-FFF2-40B4-BE49-F238E27FC236}">
                <a16:creationId xmlns:a16="http://schemas.microsoft.com/office/drawing/2014/main" id="{6A52166E-5DA9-4AA1-9355-E8DBFDD90AE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411755541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ítulo de la imagen en dos, el contenido y la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3735623"/>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4617492"/>
            <a:ext cx="9890759" cy="1527048"/>
          </a:xfrm>
        </p:spPr>
        <p:txBody>
          <a:bodyPr lIns="91440" rIns="91440" rtlCol="0">
            <a:normAutofit/>
          </a:bodyPr>
          <a:lstStyle>
            <a:lvl1pPr>
              <a:defRPr sz="1800"/>
            </a:lvl1pPr>
            <a:lvl2pPr>
              <a:defRPr sz="1600"/>
            </a:lvl2pPr>
            <a:lvl3pPr>
              <a:defRPr sz="1400"/>
            </a:lvl3pPr>
            <a:lvl4pPr>
              <a:defRPr sz="1200"/>
            </a:lvl4pPr>
            <a:lvl5pPr>
              <a:defRPr sz="1200"/>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2" name="Marcador de posición de número de diapositiva 5">
            <a:extLst>
              <a:ext uri="{FF2B5EF4-FFF2-40B4-BE49-F238E27FC236}">
                <a16:creationId xmlns:a16="http://schemas.microsoft.com/office/drawing/2014/main" id="{E9FF8476-DF8C-4276-8CF6-44BC91B88C2C}"/>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52705831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ítulo de la imagen en dos, el contenido de la columna y la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3735623"/>
            <a:ext cx="111099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1" y="4617492"/>
            <a:ext cx="5212080" cy="1527048"/>
          </a:xfrm>
        </p:spPr>
        <p:txBody>
          <a:bodyPr lIns="91440" rIns="91440" rtlCol="0">
            <a:normAutofit/>
          </a:bodyPr>
          <a:lstStyle>
            <a:lvl1pPr>
              <a:defRPr sz="1800"/>
            </a:lvl1pPr>
            <a:lvl2pPr>
              <a:defRPr sz="1600"/>
            </a:lvl2pPr>
            <a:lvl3pPr>
              <a:defRPr sz="1400"/>
            </a:lvl3pPr>
            <a:lvl4pPr>
              <a:defRPr sz="1200"/>
            </a:lvl4pPr>
            <a:lvl5pPr>
              <a:defRPr sz="1200"/>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2" name="Marcador de contenido 6">
            <a:extLst>
              <a:ext uri="{FF2B5EF4-FFF2-40B4-BE49-F238E27FC236}">
                <a16:creationId xmlns:a16="http://schemas.microsoft.com/office/drawing/2014/main" id="{E93A96C6-A4F2-43F1-A47D-0D52EF29954B}"/>
              </a:ext>
            </a:extLst>
          </p:cNvPr>
          <p:cNvSpPr>
            <a:spLocks noGrp="1"/>
          </p:cNvSpPr>
          <p:nvPr>
            <p:ph sz="quarter" idx="19"/>
          </p:nvPr>
        </p:nvSpPr>
        <p:spPr>
          <a:xfrm>
            <a:off x="6446520" y="4617492"/>
            <a:ext cx="5212080" cy="1527048"/>
          </a:xfrm>
        </p:spPr>
        <p:txBody>
          <a:bodyPr lIns="91440" rIns="91440" rtlCol="0">
            <a:normAutofit/>
          </a:bodyPr>
          <a:lstStyle>
            <a:lvl1pPr>
              <a:defRPr sz="1800"/>
            </a:lvl1pPr>
            <a:lvl2pPr>
              <a:defRPr sz="1600"/>
            </a:lvl2pPr>
            <a:lvl3pPr>
              <a:defRPr sz="1400"/>
            </a:lvl3pPr>
            <a:lvl4pPr>
              <a:defRPr sz="1200"/>
            </a:lvl4pPr>
            <a:lvl5pPr>
              <a:defRPr sz="1200"/>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4" name="Marcador de posición de número de diapositiva 5">
            <a:extLst>
              <a:ext uri="{FF2B5EF4-FFF2-40B4-BE49-F238E27FC236}">
                <a16:creationId xmlns:a16="http://schemas.microsoft.com/office/drawing/2014/main" id="{FC5AD12C-F7F6-431D-ABA4-F7E37CACEA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32456834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ítulo de la imagen en dos, el contenido de la columna y la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1721698" y="3735622"/>
            <a:ext cx="5013960" cy="2408917"/>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3" name="Marcador de texto 16">
            <a:extLst>
              <a:ext uri="{FF2B5EF4-FFF2-40B4-BE49-F238E27FC236}">
                <a16:creationId xmlns:a16="http://schemas.microsoft.com/office/drawing/2014/main" id="{38376498-C218-4EDB-8416-A59802EF2018}"/>
              </a:ext>
              <a:ext uri="{C183D7F6-B498-43B3-948B-1728B52AA6E4}">
                <adec:decorative xmlns:adec="http://schemas.microsoft.com/office/drawing/2017/decorative" val="1"/>
              </a:ext>
            </a:extLst>
          </p:cNvPr>
          <p:cNvSpPr>
            <a:spLocks noGrp="1"/>
          </p:cNvSpPr>
          <p:nvPr>
            <p:ph type="body" sz="quarter" idx="20" hasCustomPrompt="1"/>
          </p:nvPr>
        </p:nvSpPr>
        <p:spPr>
          <a:xfrm>
            <a:off x="7239000" y="1981199"/>
            <a:ext cx="4389542" cy="4163339"/>
          </a:xfrm>
          <a:solidFill>
            <a:schemeClr val="bg1"/>
          </a:solidFill>
          <a:ln w="28575">
            <a:solidFill>
              <a:schemeClr val="accent2"/>
            </a:solidFill>
          </a:ln>
          <a:effectLst/>
        </p:spPr>
        <p:txBody>
          <a:bodyPr rtlCol="0"/>
          <a:lstStyle>
            <a:lvl1pPr marL="0" indent="0">
              <a:buNone/>
              <a:defRPr>
                <a:solidFill>
                  <a:schemeClr val="tx1">
                    <a:alpha val="0"/>
                  </a:schemeClr>
                </a:solidFill>
              </a:defRPr>
            </a:lvl1pPr>
          </a:lstStyle>
          <a:p>
            <a:pPr lvl="0" rtl="0"/>
            <a:r>
              <a:rPr lang="es-ES" noProof="0"/>
              <a:t>I</a:t>
            </a:r>
          </a:p>
        </p:txBody>
      </p:sp>
      <p:sp>
        <p:nvSpPr>
          <p:cNvPr id="12" name="Marcador de contenido 6">
            <a:extLst>
              <a:ext uri="{FF2B5EF4-FFF2-40B4-BE49-F238E27FC236}">
                <a16:creationId xmlns:a16="http://schemas.microsoft.com/office/drawing/2014/main" id="{E93A96C6-A4F2-43F1-A47D-0D52EF29954B}"/>
              </a:ext>
            </a:extLst>
          </p:cNvPr>
          <p:cNvSpPr>
            <a:spLocks noGrp="1"/>
          </p:cNvSpPr>
          <p:nvPr>
            <p:ph sz="quarter" idx="19" hasCustomPrompt="1"/>
          </p:nvPr>
        </p:nvSpPr>
        <p:spPr>
          <a:xfrm>
            <a:off x="7589520" y="2286000"/>
            <a:ext cx="3688080" cy="3581400"/>
          </a:xfrm>
        </p:spPr>
        <p:txBody>
          <a:bodyPr lIns="91440" rIns="91440" rtlCol="0">
            <a:normAutofit/>
          </a:bodyPr>
          <a:lstStyle>
            <a:lvl1pPr marL="0" indent="0">
              <a:lnSpc>
                <a:spcPct val="100000"/>
              </a:lnSpc>
              <a:spcBef>
                <a:spcPts val="0"/>
              </a:spcBef>
              <a:spcAft>
                <a:spcPts val="0"/>
              </a:spcAft>
              <a:buNone/>
              <a:defRPr sz="3200">
                <a:solidFill>
                  <a:schemeClr val="accent2"/>
                </a:solidFill>
              </a:defRPr>
            </a:lvl1pPr>
            <a:lvl2pPr>
              <a:defRPr sz="1600"/>
            </a:lvl2pPr>
            <a:lvl3pPr>
              <a:defRPr sz="1400"/>
            </a:lvl3pPr>
            <a:lvl4pPr>
              <a:defRPr sz="1200"/>
            </a:lvl4pPr>
            <a:lvl5pPr>
              <a:defRPr sz="1200"/>
            </a:lvl5pPr>
          </a:lstStyle>
          <a:p>
            <a:pPr lvl="0" rtl="0"/>
            <a:r>
              <a:rPr lang="es-ES" noProof="0"/>
              <a:t>Contenido importante</a:t>
            </a:r>
          </a:p>
        </p:txBody>
      </p:sp>
      <p:sp>
        <p:nvSpPr>
          <p:cNvPr id="8" name="Marcador de posición de imagen 7">
            <a:extLst>
              <a:ext uri="{FF2B5EF4-FFF2-40B4-BE49-F238E27FC236}">
                <a16:creationId xmlns:a16="http://schemas.microsoft.com/office/drawing/2014/main" id="{1EC81B64-070E-43F3-BCB5-833AB965D638}"/>
              </a:ext>
              <a:ext uri="{C183D7F6-B498-43B3-948B-1728B52AA6E4}">
                <adec:decorative xmlns:adec="http://schemas.microsoft.com/office/drawing/2017/decorative" val="1"/>
              </a:ext>
            </a:extLst>
          </p:cNvPr>
          <p:cNvSpPr>
            <a:spLocks noGrp="1"/>
          </p:cNvSpPr>
          <p:nvPr>
            <p:ph type="pic" sz="quarter" idx="21" hasCustomPrompt="1"/>
          </p:nvPr>
        </p:nvSpPr>
        <p:spPr>
          <a:xfrm>
            <a:off x="548944" y="3717925"/>
            <a:ext cx="914400" cy="930275"/>
          </a:xfrm>
        </p:spPr>
        <p:txBody>
          <a:bodyPr rtlCol="0" anchor="ctr"/>
          <a:lstStyle>
            <a:lvl1pPr marL="0" indent="0" algn="ctr">
              <a:buNone/>
              <a:defRPr/>
            </a:lvl1pPr>
          </a:lstStyle>
          <a:p>
            <a:pPr rtl="0"/>
            <a:r>
              <a:rPr lang="es-ES" noProof="0"/>
              <a:t>Icono</a:t>
            </a:r>
          </a:p>
        </p:txBody>
      </p:sp>
      <p:sp>
        <p:nvSpPr>
          <p:cNvPr id="15" name="Marcador de número de diapositiva 5">
            <a:extLst>
              <a:ext uri="{FF2B5EF4-FFF2-40B4-BE49-F238E27FC236}">
                <a16:creationId xmlns:a16="http://schemas.microsoft.com/office/drawing/2014/main" id="{8D5893EC-1256-429B-9581-379342C2368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311927792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ítulo de la imagen en dos y de varias imágenes, el contenido de la columna y la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7315200" y="4176259"/>
            <a:ext cx="4343400" cy="1968280"/>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3278423"/>
          </a:xfr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4" name="Marcador de posición de imagen 8">
            <a:extLst>
              <a:ext uri="{FF2B5EF4-FFF2-40B4-BE49-F238E27FC236}">
                <a16:creationId xmlns:a16="http://schemas.microsoft.com/office/drawing/2014/main" id="{96DE17A8-F4B7-4571-A6E8-FD28BA425B19}"/>
              </a:ext>
              <a:ext uri="{C183D7F6-B498-43B3-948B-1728B52AA6E4}">
                <adec:decorative xmlns:adec="http://schemas.microsoft.com/office/drawing/2017/decorative" val="1"/>
              </a:ext>
            </a:extLst>
          </p:cNvPr>
          <p:cNvSpPr>
            <a:spLocks noGrp="1"/>
          </p:cNvSpPr>
          <p:nvPr>
            <p:ph type="pic" sz="quarter" idx="19" hasCustomPrompt="1"/>
          </p:nvPr>
        </p:nvSpPr>
        <p:spPr>
          <a:xfrm>
            <a:off x="542834" y="1066801"/>
            <a:ext cx="3505199" cy="5077738"/>
          </a:xfr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5" name="Marcador de posición de imagen 8">
            <a:extLst>
              <a:ext uri="{FF2B5EF4-FFF2-40B4-BE49-F238E27FC236}">
                <a16:creationId xmlns:a16="http://schemas.microsoft.com/office/drawing/2014/main" id="{9D9A0502-98A2-467D-BE1C-CE8391C73BF4}"/>
              </a:ext>
              <a:ext uri="{C183D7F6-B498-43B3-948B-1728B52AA6E4}">
                <adec:decorative xmlns:adec="http://schemas.microsoft.com/office/drawing/2017/decorative" val="1"/>
              </a:ext>
            </a:extLst>
          </p:cNvPr>
          <p:cNvSpPr>
            <a:spLocks noGrp="1"/>
          </p:cNvSpPr>
          <p:nvPr>
            <p:ph type="pic" sz="quarter" idx="20" hasCustomPrompt="1"/>
          </p:nvPr>
        </p:nvSpPr>
        <p:spPr>
          <a:xfrm>
            <a:off x="4191000" y="4343400"/>
            <a:ext cx="2743200" cy="1801138"/>
          </a:xfr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6" name="Marcador de posición de imagen 8">
            <a:extLst>
              <a:ext uri="{FF2B5EF4-FFF2-40B4-BE49-F238E27FC236}">
                <a16:creationId xmlns:a16="http://schemas.microsoft.com/office/drawing/2014/main" id="{8298DB4E-3B92-4CA4-852A-9F647E7219A4}"/>
              </a:ext>
              <a:ext uri="{C183D7F6-B498-43B3-948B-1728B52AA6E4}">
                <adec:decorative xmlns:adec="http://schemas.microsoft.com/office/drawing/2017/decorative" val="1"/>
              </a:ext>
            </a:extLst>
          </p:cNvPr>
          <p:cNvSpPr>
            <a:spLocks noGrp="1"/>
          </p:cNvSpPr>
          <p:nvPr>
            <p:ph type="pic" sz="quarter" idx="21" hasCustomPrompt="1"/>
          </p:nvPr>
        </p:nvSpPr>
        <p:spPr>
          <a:xfrm>
            <a:off x="4191000" y="1066801"/>
            <a:ext cx="2743200" cy="3126023"/>
          </a:xfr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3" name="Marcador de número de diapositiva 5">
            <a:extLst>
              <a:ext uri="{FF2B5EF4-FFF2-40B4-BE49-F238E27FC236}">
                <a16:creationId xmlns:a16="http://schemas.microsoft.com/office/drawing/2014/main" id="{2E528B4D-15E8-4161-96F7-75D0217AD20C}"/>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295617593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n completa con barr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112976"/>
            <a:ext cx="12191999" cy="6745024"/>
          </a:xfrm>
          <a:prstGeom prst="rect">
            <a:avLst/>
          </a:prstGeo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0" name="Marcador de número de diapositiva 5">
            <a:extLst>
              <a:ext uri="{FF2B5EF4-FFF2-40B4-BE49-F238E27FC236}">
                <a16:creationId xmlns:a16="http://schemas.microsoft.com/office/drawing/2014/main" id="{7C67066A-9B9E-468B-97C6-94BF615FA94E}"/>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2" name="Título 1">
            <a:extLst>
              <a:ext uri="{FF2B5EF4-FFF2-40B4-BE49-F238E27FC236}">
                <a16:creationId xmlns:a16="http://schemas.microsoft.com/office/drawing/2014/main" id="{A82AF7E6-6C19-4A41-BFA5-44C4F2A371E9}"/>
              </a:ext>
            </a:extLst>
          </p:cNvPr>
          <p:cNvSpPr>
            <a:spLocks noGrp="1"/>
          </p:cNvSpPr>
          <p:nvPr>
            <p:ph type="title"/>
          </p:nvPr>
        </p:nvSpPr>
        <p:spPr>
          <a:xfrm>
            <a:off x="548640" y="548640"/>
            <a:ext cx="11106150" cy="518160"/>
          </a:xfrm>
        </p:spPr>
        <p:txBody>
          <a:bodyPr rtlCol="0"/>
          <a:lstStyle/>
          <a:p>
            <a:pPr rtl="0"/>
            <a:r>
              <a:rPr lang="es-ES" noProof="0"/>
              <a:t>Haga clic para modificar el estilo de título del patrón</a:t>
            </a:r>
          </a:p>
        </p:txBody>
      </p:sp>
    </p:spTree>
    <p:extLst>
      <p:ext uri="{BB962C8B-B14F-4D97-AF65-F5344CB8AC3E}">
        <p14:creationId xmlns:p14="http://schemas.microsoft.com/office/powerpoint/2010/main" val="47306540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n completa">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7" name="Marcador de número de diapositiva 5">
            <a:extLst>
              <a:ext uri="{FF2B5EF4-FFF2-40B4-BE49-F238E27FC236}">
                <a16:creationId xmlns:a16="http://schemas.microsoft.com/office/drawing/2014/main" id="{9FC59837-0A86-4467-BB38-E2AC882F314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2" name="Título 1">
            <a:extLst>
              <a:ext uri="{FF2B5EF4-FFF2-40B4-BE49-F238E27FC236}">
                <a16:creationId xmlns:a16="http://schemas.microsoft.com/office/drawing/2014/main" id="{78857779-E765-4EC2-825C-B8E41285A0C7}"/>
              </a:ext>
            </a:extLst>
          </p:cNvPr>
          <p:cNvSpPr>
            <a:spLocks noGrp="1"/>
          </p:cNvSpPr>
          <p:nvPr>
            <p:ph type="title"/>
          </p:nvPr>
        </p:nvSpPr>
        <p:spPr>
          <a:xfrm>
            <a:off x="548640" y="548640"/>
            <a:ext cx="11106150" cy="518160"/>
          </a:xfrm>
        </p:spPr>
        <p:txBody>
          <a:bodyPr rtlCol="0"/>
          <a:lstStyle/>
          <a:p>
            <a:pPr rtl="0"/>
            <a:r>
              <a:rPr lang="es-ES" noProof="0"/>
              <a:t>Haga clic para modificar el estilo de título del patrón</a:t>
            </a:r>
          </a:p>
        </p:txBody>
      </p:sp>
    </p:spTree>
    <p:extLst>
      <p:ext uri="{BB962C8B-B14F-4D97-AF65-F5344CB8AC3E}">
        <p14:creationId xmlns:p14="http://schemas.microsoft.com/office/powerpoint/2010/main" val="178974389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Imagen completa">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6" name="Marcador de texto 16">
            <a:extLst>
              <a:ext uri="{FF2B5EF4-FFF2-40B4-BE49-F238E27FC236}">
                <a16:creationId xmlns:a16="http://schemas.microsoft.com/office/drawing/2014/main" id="{16932398-C947-4474-88D6-4117EC391CEF}"/>
              </a:ext>
              <a:ext uri="{C183D7F6-B498-43B3-948B-1728B52AA6E4}">
                <adec:decorative xmlns:adec="http://schemas.microsoft.com/office/drawing/2017/decorative" val="1"/>
              </a:ext>
            </a:extLst>
          </p:cNvPr>
          <p:cNvSpPr>
            <a:spLocks noGrp="1"/>
          </p:cNvSpPr>
          <p:nvPr>
            <p:ph type="body" sz="quarter" idx="20" hasCustomPrompt="1"/>
          </p:nvPr>
        </p:nvSpPr>
        <p:spPr>
          <a:xfrm>
            <a:off x="7261801" y="1189969"/>
            <a:ext cx="4389542" cy="4677431"/>
          </a:xfrm>
          <a:solidFill>
            <a:schemeClr val="bg1">
              <a:alpha val="88000"/>
            </a:schemeClr>
          </a:solidFill>
          <a:ln w="28575">
            <a:solidFill>
              <a:schemeClr val="accent2"/>
            </a:solidFill>
          </a:ln>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contenido 6">
            <a:extLst>
              <a:ext uri="{FF2B5EF4-FFF2-40B4-BE49-F238E27FC236}">
                <a16:creationId xmlns:a16="http://schemas.microsoft.com/office/drawing/2014/main" id="{88FDA84E-9F5D-4D50-8133-68FB098D7135}"/>
              </a:ext>
            </a:extLst>
          </p:cNvPr>
          <p:cNvSpPr>
            <a:spLocks noGrp="1"/>
          </p:cNvSpPr>
          <p:nvPr>
            <p:ph sz="quarter" idx="19" hasCustomPrompt="1"/>
          </p:nvPr>
        </p:nvSpPr>
        <p:spPr>
          <a:xfrm>
            <a:off x="7612321" y="1494770"/>
            <a:ext cx="3688080" cy="3915430"/>
          </a:xfrm>
        </p:spPr>
        <p:txBody>
          <a:bodyPr lIns="91440" rIns="91440" rtlCol="0">
            <a:normAutofit/>
          </a:bodyPr>
          <a:lstStyle>
            <a:lvl1pPr marL="0" indent="0">
              <a:lnSpc>
                <a:spcPct val="100000"/>
              </a:lnSpc>
              <a:spcBef>
                <a:spcPts val="0"/>
              </a:spcBef>
              <a:spcAft>
                <a:spcPts val="0"/>
              </a:spcAft>
              <a:buNone/>
              <a:defRPr sz="3200"/>
            </a:lvl1pPr>
            <a:lvl2pPr>
              <a:defRPr sz="1600"/>
            </a:lvl2pPr>
            <a:lvl3pPr>
              <a:defRPr sz="1400"/>
            </a:lvl3pPr>
            <a:lvl4pPr>
              <a:defRPr sz="1200"/>
            </a:lvl4pPr>
            <a:lvl5pPr>
              <a:defRPr sz="1200"/>
            </a:lvl5pPr>
          </a:lstStyle>
          <a:p>
            <a:pPr lvl="0" rtl="0"/>
            <a:r>
              <a:rPr lang="es-ES" noProof="0"/>
              <a:t>Contenido importante</a:t>
            </a:r>
          </a:p>
        </p:txBody>
      </p:sp>
      <p:sp>
        <p:nvSpPr>
          <p:cNvPr id="10" name="Marcador de número de diapositiva 5">
            <a:extLst>
              <a:ext uri="{FF2B5EF4-FFF2-40B4-BE49-F238E27FC236}">
                <a16:creationId xmlns:a16="http://schemas.microsoft.com/office/drawing/2014/main" id="{5AE16EF6-8987-4193-B346-1BEA14401C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2" name="Título 1">
            <a:extLst>
              <a:ext uri="{FF2B5EF4-FFF2-40B4-BE49-F238E27FC236}">
                <a16:creationId xmlns:a16="http://schemas.microsoft.com/office/drawing/2014/main" id="{5E2D4840-4EB5-4438-9A16-D0006A68A19E}"/>
              </a:ext>
            </a:extLst>
          </p:cNvPr>
          <p:cNvSpPr>
            <a:spLocks noGrp="1"/>
          </p:cNvSpPr>
          <p:nvPr>
            <p:ph type="title"/>
          </p:nvPr>
        </p:nvSpPr>
        <p:spPr>
          <a:xfrm>
            <a:off x="548640" y="548640"/>
            <a:ext cx="11106150" cy="641329"/>
          </a:xfrm>
        </p:spPr>
        <p:txBody>
          <a:bodyPr rtlCol="0"/>
          <a:lstStyle/>
          <a:p>
            <a:pPr rtl="0"/>
            <a:r>
              <a:rPr lang="es-ES" noProof="0"/>
              <a:t>Haga clic para modificar el estilo de título del patrón</a:t>
            </a:r>
          </a:p>
        </p:txBody>
      </p:sp>
    </p:spTree>
    <p:extLst>
      <p:ext uri="{BB962C8B-B14F-4D97-AF65-F5344CB8AC3E}">
        <p14:creationId xmlns:p14="http://schemas.microsoft.com/office/powerpoint/2010/main" val="24779870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Diapositiva de título_Amarillo oscuro">
    <p:bg>
      <p:bgPr>
        <a:solidFill>
          <a:schemeClr val="bg1">
            <a:lumMod val="95000"/>
          </a:schemeClr>
        </a:solidFill>
        <a:effectLst/>
      </p:bgPr>
    </p:bg>
    <p:spTree>
      <p:nvGrpSpPr>
        <p:cNvPr id="1" name=""/>
        <p:cNvGrpSpPr/>
        <p:nvPr/>
      </p:nvGrpSpPr>
      <p:grpSpPr>
        <a:xfrm>
          <a:off x="0" y="0"/>
          <a:ext cx="0" cy="0"/>
          <a:chOff x="0" y="0"/>
          <a:chExt cx="0" cy="0"/>
        </a:xfrm>
      </p:grpSpPr>
      <p:sp>
        <p:nvSpPr>
          <p:cNvPr id="11" name="Marcador de texto 16">
            <a:extLst>
              <a:ext uri="{FF2B5EF4-FFF2-40B4-BE49-F238E27FC236}">
                <a16:creationId xmlns:a16="http://schemas.microsoft.com/office/drawing/2014/main" id="{50D09E5B-B146-4D08-82EC-846DD89B0B87}"/>
              </a:ext>
              <a:ext uri="{C183D7F6-B498-43B3-948B-1728B52AA6E4}">
                <adec:decorative xmlns:adec="http://schemas.microsoft.com/office/drawing/2017/decorative" val="1"/>
              </a:ext>
            </a:extLst>
          </p:cNvPr>
          <p:cNvSpPr>
            <a:spLocks noGrp="1"/>
          </p:cNvSpPr>
          <p:nvPr>
            <p:ph type="body" sz="quarter" idx="16" hasCustomPrompt="1"/>
          </p:nvPr>
        </p:nvSpPr>
        <p:spPr>
          <a:xfrm>
            <a:off x="660462" y="0"/>
            <a:ext cx="9931338" cy="6823040"/>
          </a:xfrm>
          <a:solidFill>
            <a:schemeClr val="bg1"/>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12" name="Marcador de texto 16">
            <a:extLst>
              <a:ext uri="{FF2B5EF4-FFF2-40B4-BE49-F238E27FC236}">
                <a16:creationId xmlns:a16="http://schemas.microsoft.com/office/drawing/2014/main" id="{88940597-2E9A-4141-B2D0-C488487F11D7}"/>
              </a:ext>
              <a:ext uri="{C183D7F6-B498-43B3-948B-1728B52AA6E4}">
                <adec:decorative xmlns:adec="http://schemas.microsoft.com/office/drawing/2017/decorative" val="1"/>
              </a:ext>
            </a:extLst>
          </p:cNvPr>
          <p:cNvSpPr>
            <a:spLocks noGrp="1"/>
          </p:cNvSpPr>
          <p:nvPr>
            <p:ph type="body" sz="quarter" idx="17" hasCustomPrompt="1"/>
          </p:nvPr>
        </p:nvSpPr>
        <p:spPr>
          <a:xfrm>
            <a:off x="533400" y="0"/>
            <a:ext cx="50863" cy="6858000"/>
          </a:xfrm>
          <a:solidFill>
            <a:schemeClr val="accent2"/>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10" name="Marcador de texto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990600" y="609600"/>
            <a:ext cx="7429500" cy="5638800"/>
          </a:xfrm>
          <a:solidFill>
            <a:schemeClr val="bg1"/>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1295400" y="1905000"/>
            <a:ext cx="5864382" cy="2275238"/>
          </a:xfrm>
        </p:spPr>
        <p:txBody>
          <a:bodyPr rtlCol="0" anchor="t">
            <a:normAutofit/>
          </a:bodyPr>
          <a:lstStyle>
            <a:lvl1pPr algn="l">
              <a:defRPr lang="en-US" sz="5000" kern="1200" cap="all" spc="100" baseline="0" dirty="0">
                <a:solidFill>
                  <a:srgbClr val="2C2E52"/>
                </a:solidFill>
                <a:latin typeface="+mj-lt"/>
                <a:ea typeface="+mj-ea"/>
                <a:cs typeface="+mj-cs"/>
              </a:defRPr>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1295400" y="4297679"/>
            <a:ext cx="4072586" cy="1463040"/>
          </a:xfrm>
        </p:spPr>
        <p:txBody>
          <a:bodyPr lIns="91440" rIns="91440" rtlCol="0" anchor="t">
            <a:normAutofit/>
          </a:bodyPr>
          <a:lstStyle>
            <a:lvl1pPr marL="0" indent="0" algn="l">
              <a:lnSpc>
                <a:spcPct val="100000"/>
              </a:lnSpc>
              <a:spcBef>
                <a:spcPts val="0"/>
              </a:spcBef>
              <a:buNone/>
              <a:defRPr lang="en-US" sz="2000" kern="1200" dirty="0">
                <a:solidFill>
                  <a:schemeClr val="tx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13" name="Marcador de texto 16">
            <a:extLst>
              <a:ext uri="{FF2B5EF4-FFF2-40B4-BE49-F238E27FC236}">
                <a16:creationId xmlns:a16="http://schemas.microsoft.com/office/drawing/2014/main" id="{EA44EEDB-C599-41AA-9D84-D53811C28804}"/>
              </a:ext>
              <a:ext uri="{C183D7F6-B498-43B3-948B-1728B52AA6E4}">
                <adec:decorative xmlns:adec="http://schemas.microsoft.com/office/drawing/2017/decorative" val="1"/>
              </a:ext>
            </a:extLst>
          </p:cNvPr>
          <p:cNvSpPr>
            <a:spLocks noGrp="1"/>
          </p:cNvSpPr>
          <p:nvPr>
            <p:ph type="body" sz="quarter" idx="18" hasCustomPrompt="1"/>
          </p:nvPr>
        </p:nvSpPr>
        <p:spPr>
          <a:xfrm>
            <a:off x="450896" y="0"/>
            <a:ext cx="63502" cy="6858000"/>
          </a:xfrm>
          <a:solidFill>
            <a:schemeClr val="accent2"/>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14" name="Marcador de texto 16">
            <a:extLst>
              <a:ext uri="{FF2B5EF4-FFF2-40B4-BE49-F238E27FC236}">
                <a16:creationId xmlns:a16="http://schemas.microsoft.com/office/drawing/2014/main" id="{FE574478-76DE-4613-8FBD-36B353081849}"/>
              </a:ext>
              <a:ext uri="{C183D7F6-B498-43B3-948B-1728B52AA6E4}">
                <adec:decorative xmlns:adec="http://schemas.microsoft.com/office/drawing/2017/decorative" val="1"/>
              </a:ext>
            </a:extLst>
          </p:cNvPr>
          <p:cNvSpPr>
            <a:spLocks noGrp="1"/>
          </p:cNvSpPr>
          <p:nvPr>
            <p:ph type="body" sz="quarter" idx="19" hasCustomPrompt="1"/>
          </p:nvPr>
        </p:nvSpPr>
        <p:spPr>
          <a:xfrm>
            <a:off x="368391" y="0"/>
            <a:ext cx="63502" cy="6858000"/>
          </a:xfrm>
          <a:solidFill>
            <a:schemeClr val="accent2"/>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19" name="Marcador de posición de imagen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rtlCol="0" anchor="ctr">
            <a:noAutofit/>
          </a:bodyPr>
          <a:lstStyle>
            <a:lvl1pPr marL="0" indent="0" algn="ctr">
              <a:buNone/>
              <a:defRPr/>
            </a:lvl1pPr>
          </a:lstStyle>
          <a:p>
            <a:pPr rtl="0"/>
            <a:r>
              <a:rPr lang="es-ES" noProof="0"/>
              <a:t>Insertar imagen</a:t>
            </a:r>
          </a:p>
        </p:txBody>
      </p:sp>
    </p:spTree>
    <p:extLst>
      <p:ext uri="{BB962C8B-B14F-4D97-AF65-F5344CB8AC3E}">
        <p14:creationId xmlns:p14="http://schemas.microsoft.com/office/powerpoint/2010/main" val="22424153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Imagen completa">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17C4BA0D-DEC0-450E-8F4D-B0E6D2D7D0C3}"/>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6" name="Marcador de texto 16">
            <a:extLst>
              <a:ext uri="{FF2B5EF4-FFF2-40B4-BE49-F238E27FC236}">
                <a16:creationId xmlns:a16="http://schemas.microsoft.com/office/drawing/2014/main" id="{16932398-C947-4474-88D6-4117EC391CEF}"/>
              </a:ext>
              <a:ext uri="{C183D7F6-B498-43B3-948B-1728B52AA6E4}">
                <adec:decorative xmlns:adec="http://schemas.microsoft.com/office/drawing/2017/decorative" val="1"/>
              </a:ext>
            </a:extLst>
          </p:cNvPr>
          <p:cNvSpPr>
            <a:spLocks noGrp="1"/>
          </p:cNvSpPr>
          <p:nvPr>
            <p:ph type="body" sz="quarter" idx="20" hasCustomPrompt="1"/>
          </p:nvPr>
        </p:nvSpPr>
        <p:spPr>
          <a:xfrm>
            <a:off x="552269" y="1189969"/>
            <a:ext cx="4389542" cy="4677431"/>
          </a:xfrm>
          <a:solidFill>
            <a:schemeClr val="accent2">
              <a:alpha val="88000"/>
            </a:schemeClr>
          </a:solidFill>
          <a:ln w="28575">
            <a:solidFill>
              <a:schemeClr val="accent2"/>
            </a:solidFill>
          </a:ln>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contenido 6">
            <a:extLst>
              <a:ext uri="{FF2B5EF4-FFF2-40B4-BE49-F238E27FC236}">
                <a16:creationId xmlns:a16="http://schemas.microsoft.com/office/drawing/2014/main" id="{88FDA84E-9F5D-4D50-8133-68FB098D7135}"/>
              </a:ext>
            </a:extLst>
          </p:cNvPr>
          <p:cNvSpPr>
            <a:spLocks noGrp="1"/>
          </p:cNvSpPr>
          <p:nvPr>
            <p:ph sz="quarter" idx="19" hasCustomPrompt="1"/>
          </p:nvPr>
        </p:nvSpPr>
        <p:spPr>
          <a:xfrm>
            <a:off x="902789" y="1494770"/>
            <a:ext cx="3688080" cy="3915430"/>
          </a:xfrm>
        </p:spPr>
        <p:txBody>
          <a:bodyPr lIns="91440" rIns="91440" rtlCol="0">
            <a:normAutofit/>
          </a:bodyPr>
          <a:lstStyle>
            <a:lvl1pPr marL="0" indent="0">
              <a:lnSpc>
                <a:spcPct val="100000"/>
              </a:lnSpc>
              <a:spcBef>
                <a:spcPts val="0"/>
              </a:spcBef>
              <a:spcAft>
                <a:spcPts val="0"/>
              </a:spcAft>
              <a:buNone/>
              <a:defRPr sz="3200">
                <a:solidFill>
                  <a:schemeClr val="bg1"/>
                </a:solidFill>
              </a:defRPr>
            </a:lvl1pPr>
            <a:lvl2pPr>
              <a:defRPr sz="1600"/>
            </a:lvl2pPr>
            <a:lvl3pPr>
              <a:defRPr sz="1400"/>
            </a:lvl3pPr>
            <a:lvl4pPr>
              <a:defRPr sz="1200"/>
            </a:lvl4pPr>
            <a:lvl5pPr>
              <a:defRPr sz="1200"/>
            </a:lvl5pPr>
          </a:lstStyle>
          <a:p>
            <a:pPr lvl="0" rtl="0"/>
            <a:r>
              <a:rPr lang="es-ES" noProof="0"/>
              <a:t>Contenido importante</a:t>
            </a:r>
          </a:p>
        </p:txBody>
      </p:sp>
      <p:sp>
        <p:nvSpPr>
          <p:cNvPr id="10" name="Marcador de número de diapositiva 5">
            <a:extLst>
              <a:ext uri="{FF2B5EF4-FFF2-40B4-BE49-F238E27FC236}">
                <a16:creationId xmlns:a16="http://schemas.microsoft.com/office/drawing/2014/main" id="{1AC89BA5-7D71-4838-92DC-A9DD44EC0557}"/>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2" name="Título 1">
            <a:extLst>
              <a:ext uri="{FF2B5EF4-FFF2-40B4-BE49-F238E27FC236}">
                <a16:creationId xmlns:a16="http://schemas.microsoft.com/office/drawing/2014/main" id="{75614DBA-0879-4C83-B4B4-EECB085A204E}"/>
              </a:ext>
            </a:extLst>
          </p:cNvPr>
          <p:cNvSpPr>
            <a:spLocks noGrp="1"/>
          </p:cNvSpPr>
          <p:nvPr>
            <p:ph type="title"/>
          </p:nvPr>
        </p:nvSpPr>
        <p:spPr>
          <a:xfrm>
            <a:off x="548640" y="548640"/>
            <a:ext cx="11106150" cy="441960"/>
          </a:xfrm>
        </p:spPr>
        <p:txBody>
          <a:bodyPr rtlCol="0"/>
          <a:lstStyle/>
          <a:p>
            <a:pPr rtl="0"/>
            <a:r>
              <a:rPr lang="es-ES" noProof="0"/>
              <a:t>Haga clic para modificar el estilo de título del patrón</a:t>
            </a:r>
          </a:p>
        </p:txBody>
      </p:sp>
    </p:spTree>
    <p:extLst>
      <p:ext uri="{BB962C8B-B14F-4D97-AF65-F5344CB8AC3E}">
        <p14:creationId xmlns:p14="http://schemas.microsoft.com/office/powerpoint/2010/main" val="270485995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ítulo, contenido del subtítulo, de la imagen en dos y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4021648"/>
            <a:ext cx="5090157" cy="1884265"/>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3429000"/>
            <a:ext cx="5090157" cy="424732"/>
          </a:xfrm>
          <a:noFill/>
        </p:spPr>
        <p:txBody>
          <a:bodyPr wrap="square" lIns="91440" rIns="91440" rtlCol="0">
            <a:spAutoFit/>
          </a:bodyPr>
          <a:lstStyle>
            <a:lvl1pPr marL="0" indent="0">
              <a:buNone/>
              <a:defRPr sz="2400" b="1">
                <a:solidFill>
                  <a:schemeClr val="tx2"/>
                </a:solidFill>
              </a:defRPr>
            </a:lvl1pPr>
          </a:lstStyle>
          <a:p>
            <a:pPr lvl="0" rtl="0"/>
            <a:r>
              <a:rPr lang="es-ES" noProof="0"/>
              <a:t>AGREGAR TEXTO ADICIONAL </a:t>
            </a:r>
          </a:p>
        </p:txBody>
      </p:sp>
      <p:sp>
        <p:nvSpPr>
          <p:cNvPr id="12" name="Marcador de contenido 6">
            <a:extLst>
              <a:ext uri="{FF2B5EF4-FFF2-40B4-BE49-F238E27FC236}">
                <a16:creationId xmlns:a16="http://schemas.microsoft.com/office/drawing/2014/main" id="{2E79C3B8-3CB6-4D76-8182-4489C35C869A}"/>
              </a:ext>
            </a:extLst>
          </p:cNvPr>
          <p:cNvSpPr>
            <a:spLocks noGrp="1"/>
          </p:cNvSpPr>
          <p:nvPr>
            <p:ph sz="quarter" idx="19"/>
          </p:nvPr>
        </p:nvSpPr>
        <p:spPr>
          <a:xfrm>
            <a:off x="6527803" y="4021648"/>
            <a:ext cx="5090157" cy="1884265"/>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3" name="Marcador de texto 7">
            <a:extLst>
              <a:ext uri="{FF2B5EF4-FFF2-40B4-BE49-F238E27FC236}">
                <a16:creationId xmlns:a16="http://schemas.microsoft.com/office/drawing/2014/main" id="{0CBC5711-960A-4093-BF8D-E1FB5C4179A9}"/>
              </a:ext>
            </a:extLst>
          </p:cNvPr>
          <p:cNvSpPr>
            <a:spLocks noGrp="1"/>
          </p:cNvSpPr>
          <p:nvPr>
            <p:ph type="body" sz="quarter" idx="20" hasCustomPrompt="1"/>
          </p:nvPr>
        </p:nvSpPr>
        <p:spPr>
          <a:xfrm>
            <a:off x="6527803" y="3429000"/>
            <a:ext cx="5090157" cy="424732"/>
          </a:xfrm>
          <a:noFill/>
        </p:spPr>
        <p:txBody>
          <a:bodyPr wrap="square" lIns="91440" rIns="91440" rtlCol="0">
            <a:spAutoFit/>
          </a:bodyPr>
          <a:lstStyle>
            <a:lvl1pPr marL="0" indent="0">
              <a:buNone/>
              <a:defRPr sz="2400" b="1">
                <a:solidFill>
                  <a:schemeClr val="accent2"/>
                </a:solidFill>
              </a:defRPr>
            </a:lvl1pPr>
          </a:lstStyle>
          <a:p>
            <a:pPr lvl="0" rtl="0"/>
            <a:r>
              <a:rPr lang="es-ES" noProof="0"/>
              <a:t>AGREGAR TEXTO ADICIONAL </a:t>
            </a:r>
          </a:p>
        </p:txBody>
      </p:sp>
      <p:sp>
        <p:nvSpPr>
          <p:cNvPr id="14" name="Marcador de posición de imagen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423061"/>
            <a:ext cx="711197" cy="723544"/>
          </a:xfrm>
        </p:spPr>
        <p:txBody>
          <a:bodyPr rtlCol="0" anchor="ctr"/>
          <a:lstStyle>
            <a:lvl1pPr marL="0" indent="0" algn="ctr">
              <a:buNone/>
              <a:defRPr/>
            </a:lvl1pPr>
          </a:lstStyle>
          <a:p>
            <a:pPr rtl="0"/>
            <a:r>
              <a:rPr lang="es-ES" noProof="0"/>
              <a:t>Icono</a:t>
            </a:r>
          </a:p>
        </p:txBody>
      </p:sp>
      <p:sp>
        <p:nvSpPr>
          <p:cNvPr id="15" name="Marcador de posición de imagen 7">
            <a:extLst>
              <a:ext uri="{FF2B5EF4-FFF2-40B4-BE49-F238E27FC236}">
                <a16:creationId xmlns:a16="http://schemas.microsoft.com/office/drawing/2014/main" id="{6C4C965C-0B8E-48F5-AAAC-C3237DCB2911}"/>
              </a:ext>
              <a:ext uri="{C183D7F6-B498-43B3-948B-1728B52AA6E4}">
                <adec:decorative xmlns:adec="http://schemas.microsoft.com/office/drawing/2017/decorative" val="1"/>
              </a:ext>
            </a:extLst>
          </p:cNvPr>
          <p:cNvSpPr>
            <a:spLocks noGrp="1"/>
          </p:cNvSpPr>
          <p:nvPr>
            <p:ph type="pic" sz="quarter" idx="22" hasCustomPrompt="1"/>
          </p:nvPr>
        </p:nvSpPr>
        <p:spPr>
          <a:xfrm>
            <a:off x="6527803" y="2423061"/>
            <a:ext cx="711197" cy="723544"/>
          </a:xfrm>
        </p:spPr>
        <p:txBody>
          <a:bodyPr rtlCol="0" anchor="ctr"/>
          <a:lstStyle>
            <a:lvl1pPr marL="0" indent="0" algn="ctr">
              <a:buNone/>
              <a:defRPr/>
            </a:lvl1pPr>
          </a:lstStyle>
          <a:p>
            <a:pPr rtl="0"/>
            <a:r>
              <a:rPr lang="es-ES" noProof="0"/>
              <a:t>Icono</a:t>
            </a:r>
          </a:p>
        </p:txBody>
      </p:sp>
      <p:sp>
        <p:nvSpPr>
          <p:cNvPr id="17" name="Marcador de posición de número de diapositiva 5">
            <a:extLst>
              <a:ext uri="{FF2B5EF4-FFF2-40B4-BE49-F238E27FC236}">
                <a16:creationId xmlns:a16="http://schemas.microsoft.com/office/drawing/2014/main" id="{C94646A1-59D8-49D7-B0E1-B7771AB22D4B}"/>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418168201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ítulo, contenido del subtítulo, de la imagen en dos y barra de forma superior">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4021648"/>
            <a:ext cx="3474720" cy="1884265"/>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548640" y="3429000"/>
            <a:ext cx="3474720" cy="424732"/>
          </a:xfrm>
          <a:noFill/>
        </p:spPr>
        <p:txBody>
          <a:bodyPr wrap="square" lIns="91440" rIns="91440" rtlCol="0">
            <a:noAutofit/>
          </a:bodyPr>
          <a:lstStyle>
            <a:lvl1pPr marL="0" indent="0">
              <a:buNone/>
              <a:defRPr sz="2400" b="1">
                <a:solidFill>
                  <a:schemeClr val="tx2"/>
                </a:solidFill>
              </a:defRPr>
            </a:lvl1pPr>
          </a:lstStyle>
          <a:p>
            <a:pPr lvl="0" rtl="0"/>
            <a:r>
              <a:rPr lang="es-ES" noProof="0"/>
              <a:t>AGREGAR TEXTO ADICIONAL </a:t>
            </a:r>
          </a:p>
        </p:txBody>
      </p:sp>
      <p:sp>
        <p:nvSpPr>
          <p:cNvPr id="12" name="Marcador de contenido 6">
            <a:extLst>
              <a:ext uri="{FF2B5EF4-FFF2-40B4-BE49-F238E27FC236}">
                <a16:creationId xmlns:a16="http://schemas.microsoft.com/office/drawing/2014/main" id="{2E79C3B8-3CB6-4D76-8182-4489C35C869A}"/>
              </a:ext>
            </a:extLst>
          </p:cNvPr>
          <p:cNvSpPr>
            <a:spLocks noGrp="1"/>
          </p:cNvSpPr>
          <p:nvPr>
            <p:ph sz="quarter" idx="19"/>
          </p:nvPr>
        </p:nvSpPr>
        <p:spPr>
          <a:xfrm>
            <a:off x="4358640" y="4021648"/>
            <a:ext cx="3474720" cy="1884265"/>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3" name="Marcador de texto 7">
            <a:extLst>
              <a:ext uri="{FF2B5EF4-FFF2-40B4-BE49-F238E27FC236}">
                <a16:creationId xmlns:a16="http://schemas.microsoft.com/office/drawing/2014/main" id="{0CBC5711-960A-4093-BF8D-E1FB5C4179A9}"/>
              </a:ext>
            </a:extLst>
          </p:cNvPr>
          <p:cNvSpPr>
            <a:spLocks noGrp="1"/>
          </p:cNvSpPr>
          <p:nvPr>
            <p:ph type="body" sz="quarter" idx="20" hasCustomPrompt="1"/>
          </p:nvPr>
        </p:nvSpPr>
        <p:spPr>
          <a:xfrm>
            <a:off x="4358640" y="3429000"/>
            <a:ext cx="3474720" cy="424732"/>
          </a:xfrm>
          <a:noFill/>
        </p:spPr>
        <p:txBody>
          <a:bodyPr wrap="square" lIns="91440" rIns="91440" rtlCol="0">
            <a:noAutofit/>
          </a:bodyPr>
          <a:lstStyle>
            <a:lvl1pPr marL="0" indent="0">
              <a:buNone/>
              <a:defRPr sz="2400" b="1">
                <a:solidFill>
                  <a:schemeClr val="accent5"/>
                </a:solidFill>
              </a:defRPr>
            </a:lvl1pPr>
          </a:lstStyle>
          <a:p>
            <a:pPr lvl="0" rtl="0"/>
            <a:r>
              <a:rPr lang="es-ES" noProof="0"/>
              <a:t>AGREGAR TEXTO ADICIONAL </a:t>
            </a:r>
          </a:p>
        </p:txBody>
      </p:sp>
      <p:sp>
        <p:nvSpPr>
          <p:cNvPr id="14" name="Marcador de posición de imagen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423061"/>
            <a:ext cx="711197" cy="723544"/>
          </a:xfrm>
        </p:spPr>
        <p:txBody>
          <a:bodyPr rtlCol="0" anchor="ctr"/>
          <a:lstStyle>
            <a:lvl1pPr marL="0" indent="0" algn="ctr">
              <a:buNone/>
              <a:defRPr/>
            </a:lvl1pPr>
          </a:lstStyle>
          <a:p>
            <a:pPr rtl="0"/>
            <a:r>
              <a:rPr lang="es-ES" noProof="0"/>
              <a:t>Icono</a:t>
            </a:r>
          </a:p>
        </p:txBody>
      </p:sp>
      <p:sp>
        <p:nvSpPr>
          <p:cNvPr id="15" name="Marcador de posición de imagen 7">
            <a:extLst>
              <a:ext uri="{FF2B5EF4-FFF2-40B4-BE49-F238E27FC236}">
                <a16:creationId xmlns:a16="http://schemas.microsoft.com/office/drawing/2014/main" id="{6C4C965C-0B8E-48F5-AAAC-C3237DCB2911}"/>
              </a:ext>
              <a:ext uri="{C183D7F6-B498-43B3-948B-1728B52AA6E4}">
                <adec:decorative xmlns:adec="http://schemas.microsoft.com/office/drawing/2017/decorative" val="1"/>
              </a:ext>
            </a:extLst>
          </p:cNvPr>
          <p:cNvSpPr>
            <a:spLocks noGrp="1"/>
          </p:cNvSpPr>
          <p:nvPr>
            <p:ph type="pic" sz="quarter" idx="22" hasCustomPrompt="1"/>
          </p:nvPr>
        </p:nvSpPr>
        <p:spPr>
          <a:xfrm>
            <a:off x="4358640" y="2423061"/>
            <a:ext cx="711197" cy="723544"/>
          </a:xfrm>
        </p:spPr>
        <p:txBody>
          <a:bodyPr rtlCol="0" anchor="ctr"/>
          <a:lstStyle>
            <a:lvl1pPr marL="0" indent="0" algn="ctr">
              <a:buNone/>
              <a:defRPr/>
            </a:lvl1pPr>
          </a:lstStyle>
          <a:p>
            <a:pPr rtl="0"/>
            <a:r>
              <a:rPr lang="es-ES" noProof="0"/>
              <a:t>Icono</a:t>
            </a:r>
          </a:p>
        </p:txBody>
      </p:sp>
      <p:sp>
        <p:nvSpPr>
          <p:cNvPr id="16" name="Marcador de contenido 6">
            <a:extLst>
              <a:ext uri="{FF2B5EF4-FFF2-40B4-BE49-F238E27FC236}">
                <a16:creationId xmlns:a16="http://schemas.microsoft.com/office/drawing/2014/main" id="{F4C1E55C-86D8-4053-9865-59D5B4F8A350}"/>
              </a:ext>
            </a:extLst>
          </p:cNvPr>
          <p:cNvSpPr>
            <a:spLocks noGrp="1"/>
          </p:cNvSpPr>
          <p:nvPr>
            <p:ph sz="quarter" idx="23"/>
          </p:nvPr>
        </p:nvSpPr>
        <p:spPr>
          <a:xfrm>
            <a:off x="8168640" y="4021648"/>
            <a:ext cx="3474720" cy="1884265"/>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7" name="Marcador de texto 7">
            <a:extLst>
              <a:ext uri="{FF2B5EF4-FFF2-40B4-BE49-F238E27FC236}">
                <a16:creationId xmlns:a16="http://schemas.microsoft.com/office/drawing/2014/main" id="{3B68B60C-9D86-4961-A5CE-AB650CA3364D}"/>
              </a:ext>
            </a:extLst>
          </p:cNvPr>
          <p:cNvSpPr>
            <a:spLocks noGrp="1"/>
          </p:cNvSpPr>
          <p:nvPr>
            <p:ph type="body" sz="quarter" idx="24" hasCustomPrompt="1"/>
          </p:nvPr>
        </p:nvSpPr>
        <p:spPr>
          <a:xfrm>
            <a:off x="8168640" y="3429000"/>
            <a:ext cx="3474720" cy="424732"/>
          </a:xfrm>
          <a:noFill/>
        </p:spPr>
        <p:txBody>
          <a:bodyPr wrap="square" lIns="91440" rIns="91440" rtlCol="0">
            <a:noAutofit/>
          </a:bodyPr>
          <a:lstStyle>
            <a:lvl1pPr marL="0" indent="0">
              <a:buNone/>
              <a:defRPr sz="2400" b="1">
                <a:solidFill>
                  <a:schemeClr val="accent2"/>
                </a:solidFill>
              </a:defRPr>
            </a:lvl1pPr>
          </a:lstStyle>
          <a:p>
            <a:pPr lvl="0" rtl="0"/>
            <a:r>
              <a:rPr lang="es-ES" noProof="0"/>
              <a:t>AGREGAR TEXTO ADICIONAL </a:t>
            </a:r>
          </a:p>
        </p:txBody>
      </p:sp>
      <p:sp>
        <p:nvSpPr>
          <p:cNvPr id="19" name="Marcador de posición de imagen 7">
            <a:extLst>
              <a:ext uri="{FF2B5EF4-FFF2-40B4-BE49-F238E27FC236}">
                <a16:creationId xmlns:a16="http://schemas.microsoft.com/office/drawing/2014/main" id="{AFE200E7-D3F0-41C3-92B0-E09677035AD0}"/>
              </a:ext>
              <a:ext uri="{C183D7F6-B498-43B3-948B-1728B52AA6E4}">
                <adec:decorative xmlns:adec="http://schemas.microsoft.com/office/drawing/2017/decorative" val="1"/>
              </a:ext>
            </a:extLst>
          </p:cNvPr>
          <p:cNvSpPr>
            <a:spLocks noGrp="1"/>
          </p:cNvSpPr>
          <p:nvPr>
            <p:ph type="pic" sz="quarter" idx="25" hasCustomPrompt="1"/>
          </p:nvPr>
        </p:nvSpPr>
        <p:spPr>
          <a:xfrm>
            <a:off x="8168336" y="2423061"/>
            <a:ext cx="711197" cy="723544"/>
          </a:xfrm>
        </p:spPr>
        <p:txBody>
          <a:bodyPr rtlCol="0" anchor="ctr"/>
          <a:lstStyle>
            <a:lvl1pPr marL="0" indent="0" algn="ctr">
              <a:buNone/>
              <a:defRPr/>
            </a:lvl1pPr>
          </a:lstStyle>
          <a:p>
            <a:pPr rtl="0"/>
            <a:r>
              <a:rPr lang="es-ES" noProof="0"/>
              <a:t>Icono</a:t>
            </a:r>
          </a:p>
        </p:txBody>
      </p:sp>
      <p:sp>
        <p:nvSpPr>
          <p:cNvPr id="21" name="Marcador de posición de número de diapositiva 5">
            <a:extLst>
              <a:ext uri="{FF2B5EF4-FFF2-40B4-BE49-F238E27FC236}">
                <a16:creationId xmlns:a16="http://schemas.microsoft.com/office/drawing/2014/main" id="{520633DF-6AFD-4B07-9AFD-09317A9CC680}"/>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117317343"/>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ítulo de icono de contenido 2 filas">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5562600" y="2438400"/>
            <a:ext cx="5901458" cy="975260"/>
          </a:xfrm>
        </p:spPr>
        <p:txBody>
          <a:bodyPr lIns="91440" rIns="91440" rtlCol="0" anchor="ctr">
            <a:noAutofit/>
          </a:bodyPr>
          <a:lstStyle>
            <a:lvl1pPr>
              <a:defRPr/>
            </a:lvl1pPr>
          </a:lstStyle>
          <a:p>
            <a:pPr lvl="0" rtl="0"/>
            <a:r>
              <a:rPr lang="es-ES" noProof="0"/>
              <a:t>Texto descriptivo </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524000" y="2713664"/>
            <a:ext cx="3474720" cy="424732"/>
          </a:xfrm>
          <a:noFill/>
        </p:spPr>
        <p:txBody>
          <a:bodyPr wrap="square" lIns="91440" rIns="91440" rtlCol="0">
            <a:noAutofit/>
          </a:bodyPr>
          <a:lstStyle>
            <a:lvl1pPr marL="0" indent="0">
              <a:buNone/>
              <a:defRPr sz="2400" b="1">
                <a:solidFill>
                  <a:schemeClr val="tx2"/>
                </a:solidFill>
              </a:defRPr>
            </a:lvl1pPr>
          </a:lstStyle>
          <a:p>
            <a:pPr lvl="0" rtl="0"/>
            <a:r>
              <a:rPr lang="es-ES" noProof="0"/>
              <a:t>AGREGAR TEXTO ADICIONAL </a:t>
            </a:r>
          </a:p>
        </p:txBody>
      </p:sp>
      <p:sp>
        <p:nvSpPr>
          <p:cNvPr id="14" name="Marcador de posición de imagen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564258"/>
            <a:ext cx="711197" cy="723544"/>
          </a:xfrm>
        </p:spPr>
        <p:txBody>
          <a:bodyPr rtlCol="0" anchor="ctr"/>
          <a:lstStyle>
            <a:lvl1pPr marL="0" indent="0" algn="ctr">
              <a:buNone/>
              <a:defRPr/>
            </a:lvl1pPr>
          </a:lstStyle>
          <a:p>
            <a:pPr rtl="0"/>
            <a:r>
              <a:rPr lang="es-ES" noProof="0"/>
              <a:t>Icono</a:t>
            </a:r>
          </a:p>
        </p:txBody>
      </p:sp>
      <p:sp>
        <p:nvSpPr>
          <p:cNvPr id="20" name="Marcador de contenido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5562600" y="4391622"/>
            <a:ext cx="5901458" cy="975260"/>
          </a:xfrm>
        </p:spPr>
        <p:txBody>
          <a:bodyPr lIns="91440" rIns="91440" rtlCol="0" anchor="ctr">
            <a:noAutofit/>
          </a:bodyPr>
          <a:lstStyle>
            <a:lvl1pPr>
              <a:defRPr/>
            </a:lvl1pPr>
          </a:lstStyle>
          <a:p>
            <a:pPr lvl="0" rtl="0"/>
            <a:r>
              <a:rPr lang="es-ES" noProof="0"/>
              <a:t>Texto descriptivo </a:t>
            </a:r>
          </a:p>
        </p:txBody>
      </p:sp>
      <p:sp>
        <p:nvSpPr>
          <p:cNvPr id="21" name="Marcador de texto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1524000" y="4666886"/>
            <a:ext cx="3474720" cy="424732"/>
          </a:xfrm>
          <a:noFill/>
        </p:spPr>
        <p:txBody>
          <a:bodyPr wrap="square" lIns="91440" rIns="91440" rtlCol="0">
            <a:noAutofit/>
          </a:bodyPr>
          <a:lstStyle>
            <a:lvl1pPr marL="0" indent="0">
              <a:buNone/>
              <a:defRPr sz="2400" b="1">
                <a:solidFill>
                  <a:schemeClr val="accent5"/>
                </a:solidFill>
              </a:defRPr>
            </a:lvl1pPr>
          </a:lstStyle>
          <a:p>
            <a:pPr lvl="0" rtl="0"/>
            <a:r>
              <a:rPr lang="es-ES" noProof="0"/>
              <a:t>AGREGAR TEXTO ADICIONAL </a:t>
            </a:r>
          </a:p>
        </p:txBody>
      </p:sp>
      <p:sp>
        <p:nvSpPr>
          <p:cNvPr id="22" name="Marcador de posición de imagen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548944" y="4517480"/>
            <a:ext cx="711197" cy="723544"/>
          </a:xfrm>
        </p:spPr>
        <p:txBody>
          <a:bodyPr rtlCol="0" anchor="ctr"/>
          <a:lstStyle>
            <a:lvl1pPr marL="0" indent="0" algn="ctr">
              <a:buNone/>
              <a:defRPr/>
            </a:lvl1pPr>
          </a:lstStyle>
          <a:p>
            <a:pPr rtl="0"/>
            <a:r>
              <a:rPr lang="es-ES" noProof="0"/>
              <a:t>Icono</a:t>
            </a:r>
          </a:p>
        </p:txBody>
      </p:sp>
      <p:sp>
        <p:nvSpPr>
          <p:cNvPr id="16" name="Marcador de número de diapositiva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161212939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ítulo de icono de contenido 3 filas">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5562600" y="2423061"/>
            <a:ext cx="5901458" cy="1005939"/>
          </a:xfrm>
        </p:spPr>
        <p:txBody>
          <a:bodyPr lIns="91440" rIns="91440" rtlCol="0"/>
          <a:lstStyle>
            <a:lvl1pPr>
              <a:defRPr/>
            </a:lvl1pPr>
          </a:lstStyle>
          <a:p>
            <a:pPr lvl="0" rtl="0"/>
            <a:r>
              <a:rPr lang="es-ES" noProof="0"/>
              <a:t>Texto descriptivo </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524000" y="2547465"/>
            <a:ext cx="3810000" cy="757130"/>
          </a:xfrm>
          <a:noFill/>
        </p:spPr>
        <p:txBody>
          <a:bodyPr wrap="square" lIns="91440" rIns="91440" rtlCol="0" anchor="ctr">
            <a:spAutoFit/>
          </a:bodyPr>
          <a:lstStyle>
            <a:lvl1pPr marL="0" indent="0">
              <a:buNone/>
              <a:defRPr sz="2400" b="1">
                <a:solidFill>
                  <a:schemeClr val="tx2"/>
                </a:solidFill>
              </a:defRPr>
            </a:lvl1pPr>
          </a:lstStyle>
          <a:p>
            <a:pPr lvl="0" rtl="0"/>
            <a:r>
              <a:rPr lang="es-ES" noProof="0"/>
              <a:t>AGREGAR TEXTO ADICIONAL </a:t>
            </a:r>
          </a:p>
        </p:txBody>
      </p:sp>
      <p:sp>
        <p:nvSpPr>
          <p:cNvPr id="14" name="Marcador de posición de imagen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48944" y="2564258"/>
            <a:ext cx="711197" cy="723544"/>
          </a:xfrm>
        </p:spPr>
        <p:txBody>
          <a:bodyPr rtlCol="0" anchor="ctr"/>
          <a:lstStyle>
            <a:lvl1pPr marL="0" indent="0" algn="ctr">
              <a:buNone/>
              <a:defRPr/>
            </a:lvl1pPr>
          </a:lstStyle>
          <a:p>
            <a:pPr rtl="0"/>
            <a:r>
              <a:rPr lang="es-ES" noProof="0"/>
              <a:t>Icono</a:t>
            </a:r>
          </a:p>
        </p:txBody>
      </p:sp>
      <p:sp>
        <p:nvSpPr>
          <p:cNvPr id="20" name="Marcador de contenido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5562600" y="3556396"/>
            <a:ext cx="5901458" cy="1005939"/>
          </a:xfrm>
        </p:spPr>
        <p:txBody>
          <a:bodyPr lIns="91440" rIns="91440" rtlCol="0"/>
          <a:lstStyle>
            <a:lvl1pPr>
              <a:defRPr/>
            </a:lvl1pPr>
          </a:lstStyle>
          <a:p>
            <a:pPr lvl="0" rtl="0"/>
            <a:r>
              <a:rPr lang="es-ES" noProof="0"/>
              <a:t>Texto descriptivo </a:t>
            </a:r>
          </a:p>
        </p:txBody>
      </p:sp>
      <p:sp>
        <p:nvSpPr>
          <p:cNvPr id="21" name="Marcador de texto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1524000" y="3680800"/>
            <a:ext cx="3810000" cy="757130"/>
          </a:xfrm>
          <a:noFill/>
        </p:spPr>
        <p:txBody>
          <a:bodyPr wrap="square" lIns="91440" rIns="91440" rtlCol="0" anchor="ctr">
            <a:spAutoFit/>
          </a:bodyPr>
          <a:lstStyle>
            <a:lvl1pPr marL="0" indent="0">
              <a:buNone/>
              <a:defRPr sz="2400" b="1">
                <a:solidFill>
                  <a:schemeClr val="accent5"/>
                </a:solidFill>
              </a:defRPr>
            </a:lvl1pPr>
          </a:lstStyle>
          <a:p>
            <a:pPr lvl="0" rtl="0"/>
            <a:r>
              <a:rPr lang="es-ES" noProof="0"/>
              <a:t>AGREGAR TEXTO ADICIONAL </a:t>
            </a:r>
          </a:p>
        </p:txBody>
      </p:sp>
      <p:sp>
        <p:nvSpPr>
          <p:cNvPr id="22" name="Marcador de posición de imagen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548944" y="3697593"/>
            <a:ext cx="711197" cy="723544"/>
          </a:xfrm>
        </p:spPr>
        <p:txBody>
          <a:bodyPr rtlCol="0" anchor="ctr"/>
          <a:lstStyle>
            <a:lvl1pPr marL="0" indent="0" algn="ctr">
              <a:buNone/>
              <a:defRPr/>
            </a:lvl1pPr>
          </a:lstStyle>
          <a:p>
            <a:pPr rtl="0"/>
            <a:r>
              <a:rPr lang="es-ES" noProof="0"/>
              <a:t>Icono</a:t>
            </a:r>
          </a:p>
        </p:txBody>
      </p:sp>
      <p:sp>
        <p:nvSpPr>
          <p:cNvPr id="16" name="Marcador de número de diapositiva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13" name="Marcador de contenido 6">
            <a:extLst>
              <a:ext uri="{FF2B5EF4-FFF2-40B4-BE49-F238E27FC236}">
                <a16:creationId xmlns:a16="http://schemas.microsoft.com/office/drawing/2014/main" id="{3FD6DDB9-4D92-43F8-B746-ABBAB109CA1E}"/>
              </a:ext>
            </a:extLst>
          </p:cNvPr>
          <p:cNvSpPr>
            <a:spLocks noGrp="1"/>
          </p:cNvSpPr>
          <p:nvPr>
            <p:ph sz="quarter" idx="25" hasCustomPrompt="1"/>
          </p:nvPr>
        </p:nvSpPr>
        <p:spPr>
          <a:xfrm>
            <a:off x="5562600" y="4689732"/>
            <a:ext cx="5901458" cy="1005939"/>
          </a:xfrm>
        </p:spPr>
        <p:txBody>
          <a:bodyPr lIns="91440" rIns="91440" rtlCol="0"/>
          <a:lstStyle>
            <a:lvl1pPr>
              <a:defRPr/>
            </a:lvl1pPr>
          </a:lstStyle>
          <a:p>
            <a:pPr lvl="0" rtl="0"/>
            <a:r>
              <a:rPr lang="es-ES" noProof="0"/>
              <a:t>Texto descriptivo </a:t>
            </a:r>
          </a:p>
        </p:txBody>
      </p:sp>
      <p:sp>
        <p:nvSpPr>
          <p:cNvPr id="17" name="Marcador de texto 7">
            <a:extLst>
              <a:ext uri="{FF2B5EF4-FFF2-40B4-BE49-F238E27FC236}">
                <a16:creationId xmlns:a16="http://schemas.microsoft.com/office/drawing/2014/main" id="{13E2F95F-BD26-4AA8-941E-3993C9F1DBBC}"/>
              </a:ext>
            </a:extLst>
          </p:cNvPr>
          <p:cNvSpPr>
            <a:spLocks noGrp="1"/>
          </p:cNvSpPr>
          <p:nvPr>
            <p:ph type="body" sz="quarter" idx="26" hasCustomPrompt="1"/>
          </p:nvPr>
        </p:nvSpPr>
        <p:spPr>
          <a:xfrm>
            <a:off x="1524000" y="4814136"/>
            <a:ext cx="3810000" cy="757130"/>
          </a:xfrm>
          <a:noFill/>
        </p:spPr>
        <p:txBody>
          <a:bodyPr wrap="square" lIns="91440" rIns="91440" rtlCol="0" anchor="ctr">
            <a:spAutoFit/>
          </a:bodyPr>
          <a:lstStyle>
            <a:lvl1pPr marL="0" indent="0">
              <a:buNone/>
              <a:defRPr sz="2400" b="1">
                <a:solidFill>
                  <a:schemeClr val="accent6"/>
                </a:solidFill>
              </a:defRPr>
            </a:lvl1pPr>
          </a:lstStyle>
          <a:p>
            <a:pPr lvl="0" rtl="0"/>
            <a:r>
              <a:rPr lang="es-ES" noProof="0"/>
              <a:t>AGREGAR TEXTO ADICIONAL </a:t>
            </a:r>
          </a:p>
        </p:txBody>
      </p:sp>
      <p:sp>
        <p:nvSpPr>
          <p:cNvPr id="19" name="Marcador de posición de imagen 7">
            <a:extLst>
              <a:ext uri="{FF2B5EF4-FFF2-40B4-BE49-F238E27FC236}">
                <a16:creationId xmlns:a16="http://schemas.microsoft.com/office/drawing/2014/main" id="{68F52DD2-B3F0-4652-8C7B-96406F99FC14}"/>
              </a:ext>
              <a:ext uri="{C183D7F6-B498-43B3-948B-1728B52AA6E4}">
                <adec:decorative xmlns:adec="http://schemas.microsoft.com/office/drawing/2017/decorative" val="1"/>
              </a:ext>
            </a:extLst>
          </p:cNvPr>
          <p:cNvSpPr>
            <a:spLocks noGrp="1"/>
          </p:cNvSpPr>
          <p:nvPr>
            <p:ph type="pic" sz="quarter" idx="27" hasCustomPrompt="1"/>
          </p:nvPr>
        </p:nvSpPr>
        <p:spPr>
          <a:xfrm>
            <a:off x="548944" y="4830929"/>
            <a:ext cx="711197" cy="723544"/>
          </a:xfrm>
        </p:spPr>
        <p:txBody>
          <a:bodyPr rtlCol="0" anchor="ctr"/>
          <a:lstStyle>
            <a:lvl1pPr marL="0" indent="0" algn="ctr">
              <a:buNone/>
              <a:defRPr/>
            </a:lvl1pPr>
          </a:lstStyle>
          <a:p>
            <a:pPr rtl="0"/>
            <a:r>
              <a:rPr lang="es-ES" noProof="0"/>
              <a:t>Icono</a:t>
            </a:r>
          </a:p>
        </p:txBody>
      </p:sp>
    </p:spTree>
    <p:extLst>
      <p:ext uri="{BB962C8B-B14F-4D97-AF65-F5344CB8AC3E}">
        <p14:creationId xmlns:p14="http://schemas.microsoft.com/office/powerpoint/2010/main" val="138853960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o de contenido 3 filas a aplicar parche de título lateral">
    <p:spTree>
      <p:nvGrpSpPr>
        <p:cNvPr id="1" name=""/>
        <p:cNvGrpSpPr/>
        <p:nvPr/>
      </p:nvGrpSpPr>
      <p:grpSpPr>
        <a:xfrm>
          <a:off x="0" y="0"/>
          <a:ext cx="0" cy="0"/>
          <a:chOff x="0" y="0"/>
          <a:chExt cx="0" cy="0"/>
        </a:xfrm>
      </p:grpSpPr>
      <p:sp>
        <p:nvSpPr>
          <p:cNvPr id="34" name="Forma libre: Forma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hasCustomPrompt="1"/>
          </p:nvPr>
        </p:nvSpPr>
        <p:spPr>
          <a:xfrm>
            <a:off x="7151214" y="2035302"/>
            <a:ext cx="4312844" cy="914490"/>
          </a:xfrm>
        </p:spPr>
        <p:txBody>
          <a:bodyPr lIns="91440" rIns="91440" rtlCol="0" anchor="ctr">
            <a:noAutofit/>
          </a:bodyPr>
          <a:lstStyle>
            <a:lvl1pPr marL="0" indent="0">
              <a:buNone/>
              <a:defRPr sz="1400"/>
            </a:lvl1pPr>
          </a:lstStyle>
          <a:p>
            <a:pPr lvl="0" rtl="0"/>
            <a:r>
              <a:rPr lang="es-ES" noProof="0"/>
              <a:t>Texto descriptivo </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624840" y="2280181"/>
            <a:ext cx="4937760" cy="424732"/>
          </a:xfrm>
          <a:noFill/>
        </p:spPr>
        <p:txBody>
          <a:bodyPr wrap="square" lIns="91440" rIns="91440" rtlCol="0" anchor="ctr">
            <a:noAutofit/>
          </a:bodyPr>
          <a:lstStyle>
            <a:lvl1pPr marL="0" indent="0" algn="r">
              <a:buNone/>
              <a:defRPr sz="2000" b="1">
                <a:solidFill>
                  <a:schemeClr val="tx2"/>
                </a:solidFill>
              </a:defRPr>
            </a:lvl1pPr>
          </a:lstStyle>
          <a:p>
            <a:pPr lvl="0" rtl="0"/>
            <a:r>
              <a:rPr lang="es-ES" noProof="0"/>
              <a:t>AGREGAR TEXTO </a:t>
            </a:r>
          </a:p>
        </p:txBody>
      </p:sp>
      <p:sp>
        <p:nvSpPr>
          <p:cNvPr id="14" name="Marcador de posición de imagen 7">
            <a:extLst>
              <a:ext uri="{FF2B5EF4-FFF2-40B4-BE49-F238E27FC236}">
                <a16:creationId xmlns:a16="http://schemas.microsoft.com/office/drawing/2014/main" id="{37CF37DF-A8A3-42D8-BAFE-0F56DCEC7657}"/>
              </a:ext>
              <a:ext uri="{C183D7F6-B498-43B3-948B-1728B52AA6E4}">
                <adec:decorative xmlns:adec="http://schemas.microsoft.com/office/drawing/2017/decorative" val="1"/>
              </a:ext>
            </a:extLst>
          </p:cNvPr>
          <p:cNvSpPr>
            <a:spLocks noGrp="1"/>
          </p:cNvSpPr>
          <p:nvPr>
            <p:ph type="pic" sz="quarter" idx="21" hasCustomPrompt="1"/>
          </p:nvPr>
        </p:nvSpPr>
        <p:spPr>
          <a:xfrm>
            <a:off x="5756426" y="1935993"/>
            <a:ext cx="1094116" cy="1113108"/>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lvl1pPr>
          </a:lstStyle>
          <a:p>
            <a:pPr rtl="0"/>
            <a:r>
              <a:rPr lang="es-ES" noProof="0"/>
              <a:t>Icono</a:t>
            </a:r>
          </a:p>
        </p:txBody>
      </p:sp>
      <p:sp>
        <p:nvSpPr>
          <p:cNvPr id="20" name="Marcador de contenido 6">
            <a:extLst>
              <a:ext uri="{FF2B5EF4-FFF2-40B4-BE49-F238E27FC236}">
                <a16:creationId xmlns:a16="http://schemas.microsoft.com/office/drawing/2014/main" id="{36B305EA-E44E-48DA-922F-20D8D3496709}"/>
              </a:ext>
            </a:extLst>
          </p:cNvPr>
          <p:cNvSpPr>
            <a:spLocks noGrp="1"/>
          </p:cNvSpPr>
          <p:nvPr>
            <p:ph sz="quarter" idx="22" hasCustomPrompt="1"/>
          </p:nvPr>
        </p:nvSpPr>
        <p:spPr>
          <a:xfrm>
            <a:off x="6071132" y="3576256"/>
            <a:ext cx="5392925" cy="914490"/>
          </a:xfrm>
        </p:spPr>
        <p:txBody>
          <a:bodyPr lIns="91440" rIns="91440" rtlCol="0" anchor="ctr">
            <a:noAutofit/>
          </a:bodyPr>
          <a:lstStyle>
            <a:lvl1pPr marL="0" indent="0">
              <a:buNone/>
              <a:defRPr sz="1400"/>
            </a:lvl1pPr>
          </a:lstStyle>
          <a:p>
            <a:pPr lvl="0" rtl="0"/>
            <a:r>
              <a:rPr lang="es-ES" noProof="0"/>
              <a:t>Texto descriptivo </a:t>
            </a:r>
          </a:p>
        </p:txBody>
      </p:sp>
      <p:sp>
        <p:nvSpPr>
          <p:cNvPr id="21" name="Marcador de texto 7">
            <a:extLst>
              <a:ext uri="{FF2B5EF4-FFF2-40B4-BE49-F238E27FC236}">
                <a16:creationId xmlns:a16="http://schemas.microsoft.com/office/drawing/2014/main" id="{038D7323-C655-4E9F-A5C0-AE44AF907081}"/>
              </a:ext>
            </a:extLst>
          </p:cNvPr>
          <p:cNvSpPr>
            <a:spLocks noGrp="1"/>
          </p:cNvSpPr>
          <p:nvPr>
            <p:ph type="body" sz="quarter" idx="23" hasCustomPrompt="1"/>
          </p:nvPr>
        </p:nvSpPr>
        <p:spPr>
          <a:xfrm>
            <a:off x="548640" y="3846999"/>
            <a:ext cx="4023360" cy="424732"/>
          </a:xfrm>
          <a:noFill/>
        </p:spPr>
        <p:txBody>
          <a:bodyPr wrap="square" lIns="91440" rIns="91440" rtlCol="0" anchor="ctr">
            <a:noAutofit/>
          </a:bodyPr>
          <a:lstStyle>
            <a:lvl1pPr marL="0" indent="0" algn="r">
              <a:buNone/>
              <a:defRPr sz="2000" b="1">
                <a:solidFill>
                  <a:schemeClr val="accent5"/>
                </a:solidFill>
              </a:defRPr>
            </a:lvl1pPr>
          </a:lstStyle>
          <a:p>
            <a:pPr lvl="0" rtl="0"/>
            <a:r>
              <a:rPr lang="es-ES" noProof="0"/>
              <a:t>AGREGAR TEXTO </a:t>
            </a:r>
          </a:p>
        </p:txBody>
      </p:sp>
      <p:sp>
        <p:nvSpPr>
          <p:cNvPr id="22" name="Marcador de posición de imagen 7">
            <a:extLst>
              <a:ext uri="{FF2B5EF4-FFF2-40B4-BE49-F238E27FC236}">
                <a16:creationId xmlns:a16="http://schemas.microsoft.com/office/drawing/2014/main" id="{F79C998E-1F82-4AC1-AD39-82F45A05CED8}"/>
              </a:ext>
              <a:ext uri="{C183D7F6-B498-43B3-948B-1728B52AA6E4}">
                <adec:decorative xmlns:adec="http://schemas.microsoft.com/office/drawing/2017/decorative" val="1"/>
              </a:ext>
            </a:extLst>
          </p:cNvPr>
          <p:cNvSpPr>
            <a:spLocks noGrp="1"/>
          </p:cNvSpPr>
          <p:nvPr>
            <p:ph type="pic" sz="quarter" idx="24" hasCustomPrompt="1"/>
          </p:nvPr>
        </p:nvSpPr>
        <p:spPr>
          <a:xfrm>
            <a:off x="4774508" y="3502811"/>
            <a:ext cx="1094116" cy="1113108"/>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lvl1pPr>
          </a:lstStyle>
          <a:p>
            <a:pPr rtl="0"/>
            <a:r>
              <a:rPr lang="es-ES" noProof="0"/>
              <a:t>Icono</a:t>
            </a:r>
          </a:p>
        </p:txBody>
      </p:sp>
      <p:sp>
        <p:nvSpPr>
          <p:cNvPr id="16" name="Marcador de número de diapositiva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13" name="Marcador de contenido 6">
            <a:extLst>
              <a:ext uri="{FF2B5EF4-FFF2-40B4-BE49-F238E27FC236}">
                <a16:creationId xmlns:a16="http://schemas.microsoft.com/office/drawing/2014/main" id="{3FD6DDB9-4D92-43F8-B746-ABBAB109CA1E}"/>
              </a:ext>
            </a:extLst>
          </p:cNvPr>
          <p:cNvSpPr>
            <a:spLocks noGrp="1"/>
          </p:cNvSpPr>
          <p:nvPr>
            <p:ph sz="quarter" idx="25" hasCustomPrompt="1"/>
          </p:nvPr>
        </p:nvSpPr>
        <p:spPr>
          <a:xfrm>
            <a:off x="4949699" y="5117210"/>
            <a:ext cx="6514359" cy="914490"/>
          </a:xfrm>
        </p:spPr>
        <p:txBody>
          <a:bodyPr lIns="91440" rIns="91440" rtlCol="0" anchor="ctr">
            <a:noAutofit/>
          </a:bodyPr>
          <a:lstStyle>
            <a:lvl1pPr marL="0" indent="0">
              <a:buNone/>
              <a:defRPr sz="1400"/>
            </a:lvl1pPr>
          </a:lstStyle>
          <a:p>
            <a:pPr lvl="0" rtl="0"/>
            <a:r>
              <a:rPr lang="es-ES" noProof="0"/>
              <a:t>Texto descriptivo </a:t>
            </a:r>
          </a:p>
        </p:txBody>
      </p:sp>
      <p:sp>
        <p:nvSpPr>
          <p:cNvPr id="17" name="Marcador de texto 7">
            <a:extLst>
              <a:ext uri="{FF2B5EF4-FFF2-40B4-BE49-F238E27FC236}">
                <a16:creationId xmlns:a16="http://schemas.microsoft.com/office/drawing/2014/main" id="{13E2F95F-BD26-4AA8-941E-3993C9F1DBBC}"/>
              </a:ext>
            </a:extLst>
          </p:cNvPr>
          <p:cNvSpPr>
            <a:spLocks noGrp="1"/>
          </p:cNvSpPr>
          <p:nvPr>
            <p:ph type="body" sz="quarter" idx="26" hasCustomPrompt="1"/>
          </p:nvPr>
        </p:nvSpPr>
        <p:spPr>
          <a:xfrm>
            <a:off x="548641" y="5362089"/>
            <a:ext cx="2956560" cy="424732"/>
          </a:xfrm>
          <a:noFill/>
        </p:spPr>
        <p:txBody>
          <a:bodyPr wrap="square" lIns="91440" rIns="91440" rtlCol="0" anchor="ctr">
            <a:noAutofit/>
          </a:bodyPr>
          <a:lstStyle>
            <a:lvl1pPr marL="0" indent="0" algn="r">
              <a:buNone/>
              <a:defRPr sz="2000" b="1">
                <a:solidFill>
                  <a:schemeClr val="accent6"/>
                </a:solidFill>
              </a:defRPr>
            </a:lvl1pPr>
          </a:lstStyle>
          <a:p>
            <a:pPr lvl="0" rtl="0"/>
            <a:r>
              <a:rPr lang="es-ES" noProof="0"/>
              <a:t>AGREGAR TEXTO </a:t>
            </a:r>
          </a:p>
        </p:txBody>
      </p:sp>
      <p:sp>
        <p:nvSpPr>
          <p:cNvPr id="19" name="Marcador de posición de imagen 7">
            <a:extLst>
              <a:ext uri="{FF2B5EF4-FFF2-40B4-BE49-F238E27FC236}">
                <a16:creationId xmlns:a16="http://schemas.microsoft.com/office/drawing/2014/main" id="{68F52DD2-B3F0-4652-8C7B-96406F99FC14}"/>
              </a:ext>
              <a:ext uri="{C183D7F6-B498-43B3-948B-1728B52AA6E4}">
                <adec:decorative xmlns:adec="http://schemas.microsoft.com/office/drawing/2017/decorative" val="1"/>
              </a:ext>
            </a:extLst>
          </p:cNvPr>
          <p:cNvSpPr>
            <a:spLocks noGrp="1"/>
          </p:cNvSpPr>
          <p:nvPr>
            <p:ph type="pic" sz="quarter" idx="27" hasCustomPrompt="1"/>
          </p:nvPr>
        </p:nvSpPr>
        <p:spPr>
          <a:xfrm>
            <a:off x="3680392" y="5017901"/>
            <a:ext cx="1094116" cy="1113108"/>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lvl1pPr>
          </a:lstStyle>
          <a:p>
            <a:pPr rtl="0"/>
            <a:r>
              <a:rPr lang="es-ES" noProof="0"/>
              <a:t>Icono</a:t>
            </a:r>
          </a:p>
        </p:txBody>
      </p:sp>
      <p:sp>
        <p:nvSpPr>
          <p:cNvPr id="35" name="Forma libre: Forma 34">
            <a:extLst>
              <a:ext uri="{FF2B5EF4-FFF2-40B4-BE49-F238E27FC236}">
                <a16:creationId xmlns:a16="http://schemas.microsoft.com/office/drawing/2014/main" id="{79F57DF2-7AB9-4D3A-AADE-E93D5621B0F8}"/>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354225349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o título a aplicar parche de título lateral">
    <p:spTree>
      <p:nvGrpSpPr>
        <p:cNvPr id="1" name=""/>
        <p:cNvGrpSpPr/>
        <p:nvPr/>
      </p:nvGrpSpPr>
      <p:grpSpPr>
        <a:xfrm>
          <a:off x="0" y="0"/>
          <a:ext cx="0" cy="0"/>
          <a:chOff x="0" y="0"/>
          <a:chExt cx="0" cy="0"/>
        </a:xfrm>
      </p:grpSpPr>
      <p:sp>
        <p:nvSpPr>
          <p:cNvPr id="34" name="Forma libre: Forma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6" name="Marcador de número de diapositiva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15" name="Forma libre: Forma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cxnSp>
        <p:nvCxnSpPr>
          <p:cNvPr id="18" name="Conector recto 17">
            <a:extLst>
              <a:ext uri="{FF2B5EF4-FFF2-40B4-BE49-F238E27FC236}">
                <a16:creationId xmlns:a16="http://schemas.microsoft.com/office/drawing/2014/main" id="{6B4884FC-8C22-42B9-9E84-2B12AC73364F}"/>
              </a:ext>
              <a:ext uri="{C183D7F6-B498-43B3-948B-1728B52AA6E4}">
                <adec:decorative xmlns:adec="http://schemas.microsoft.com/office/drawing/2017/decorative" val="1"/>
              </a:ext>
            </a:extLst>
          </p:cNvPr>
          <p:cNvCxnSpPr/>
          <p:nvPr userDrawn="1"/>
        </p:nvCxnSpPr>
        <p:spPr>
          <a:xfrm>
            <a:off x="2018097"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C6B9C406-BFD3-481F-9B48-3DCA3A33014F}"/>
              </a:ext>
              <a:ext uri="{C183D7F6-B498-43B3-948B-1728B52AA6E4}">
                <adec:decorative xmlns:adec="http://schemas.microsoft.com/office/drawing/2017/decorative" val="1"/>
              </a:ext>
            </a:extLst>
          </p:cNvPr>
          <p:cNvCxnSpPr/>
          <p:nvPr userDrawn="1"/>
        </p:nvCxnSpPr>
        <p:spPr>
          <a:xfrm>
            <a:off x="5751896"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4AF3D50D-B3D8-4A41-84D8-4BE250D1BD62}"/>
              </a:ext>
              <a:ext uri="{C183D7F6-B498-43B3-948B-1728B52AA6E4}">
                <adec:decorative xmlns:adec="http://schemas.microsoft.com/office/drawing/2017/decorative" val="1"/>
              </a:ext>
            </a:extLst>
          </p:cNvPr>
          <p:cNvCxnSpPr/>
          <p:nvPr userDrawn="1"/>
        </p:nvCxnSpPr>
        <p:spPr>
          <a:xfrm>
            <a:off x="9485696" y="5181600"/>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Marcador de posición de imagen 8">
            <a:extLst>
              <a:ext uri="{FF2B5EF4-FFF2-40B4-BE49-F238E27FC236}">
                <a16:creationId xmlns:a16="http://schemas.microsoft.com/office/drawing/2014/main" id="{D7401DA1-CBDE-40D5-856F-25C28280FCB0}"/>
              </a:ext>
              <a:ext uri="{C183D7F6-B498-43B3-948B-1728B52AA6E4}">
                <adec:decorative xmlns:adec="http://schemas.microsoft.com/office/drawing/2017/decorative" val="1"/>
              </a:ext>
            </a:extLst>
          </p:cNvPr>
          <p:cNvSpPr>
            <a:spLocks noGrp="1"/>
          </p:cNvSpPr>
          <p:nvPr>
            <p:ph type="pic" sz="quarter" idx="17" hasCustomPrompt="1"/>
          </p:nvPr>
        </p:nvSpPr>
        <p:spPr>
          <a:xfrm>
            <a:off x="533401" y="2057401"/>
            <a:ext cx="3657599" cy="2762808"/>
          </a:xfr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 1</a:t>
            </a:r>
          </a:p>
        </p:txBody>
      </p:sp>
      <p:sp>
        <p:nvSpPr>
          <p:cNvPr id="30" name="Marcador de posición de imagen 8">
            <a:extLst>
              <a:ext uri="{FF2B5EF4-FFF2-40B4-BE49-F238E27FC236}">
                <a16:creationId xmlns:a16="http://schemas.microsoft.com/office/drawing/2014/main" id="{6321F101-EC7B-4128-A7FA-373AC507D3D4}"/>
              </a:ext>
              <a:ext uri="{C183D7F6-B498-43B3-948B-1728B52AA6E4}">
                <adec:decorative xmlns:adec="http://schemas.microsoft.com/office/drawing/2017/decorative" val="1"/>
              </a:ext>
            </a:extLst>
          </p:cNvPr>
          <p:cNvSpPr>
            <a:spLocks noGrp="1"/>
          </p:cNvSpPr>
          <p:nvPr>
            <p:ph type="pic" sz="quarter" idx="18" hasCustomPrompt="1"/>
          </p:nvPr>
        </p:nvSpPr>
        <p:spPr>
          <a:xfrm>
            <a:off x="4267200" y="2057401"/>
            <a:ext cx="3657599" cy="2762808"/>
          </a:xfr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 2</a:t>
            </a:r>
          </a:p>
        </p:txBody>
      </p:sp>
      <p:sp>
        <p:nvSpPr>
          <p:cNvPr id="31" name="Marcador de posición de imagen 8">
            <a:extLst>
              <a:ext uri="{FF2B5EF4-FFF2-40B4-BE49-F238E27FC236}">
                <a16:creationId xmlns:a16="http://schemas.microsoft.com/office/drawing/2014/main" id="{229667AF-39CB-43E6-8D30-A2DDF8365C21}"/>
              </a:ext>
              <a:ext uri="{C183D7F6-B498-43B3-948B-1728B52AA6E4}">
                <adec:decorative xmlns:adec="http://schemas.microsoft.com/office/drawing/2017/decorative" val="1"/>
              </a:ext>
            </a:extLst>
          </p:cNvPr>
          <p:cNvSpPr>
            <a:spLocks noGrp="1"/>
          </p:cNvSpPr>
          <p:nvPr>
            <p:ph type="pic" sz="quarter" idx="19" hasCustomPrompt="1"/>
          </p:nvPr>
        </p:nvSpPr>
        <p:spPr>
          <a:xfrm>
            <a:off x="8001000" y="2057401"/>
            <a:ext cx="3657599" cy="2762808"/>
          </a:xfr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 3</a:t>
            </a:r>
          </a:p>
        </p:txBody>
      </p:sp>
      <p:sp>
        <p:nvSpPr>
          <p:cNvPr id="32" name="Marcador de texto 7">
            <a:extLst>
              <a:ext uri="{FF2B5EF4-FFF2-40B4-BE49-F238E27FC236}">
                <a16:creationId xmlns:a16="http://schemas.microsoft.com/office/drawing/2014/main" id="{125C62A5-1A39-471E-B819-35EB9F8B0CEE}"/>
              </a:ext>
            </a:extLst>
          </p:cNvPr>
          <p:cNvSpPr>
            <a:spLocks noGrp="1"/>
          </p:cNvSpPr>
          <p:nvPr>
            <p:ph type="body" sz="quarter" idx="16" hasCustomPrompt="1"/>
          </p:nvPr>
        </p:nvSpPr>
        <p:spPr>
          <a:xfrm>
            <a:off x="548640" y="5542992"/>
            <a:ext cx="3642359" cy="424732"/>
          </a:xfrm>
          <a:noFill/>
        </p:spPr>
        <p:txBody>
          <a:bodyPr wrap="square" lIns="91440" rIns="91440" rtlCol="0" anchor="t">
            <a:noAutofit/>
          </a:bodyPr>
          <a:lstStyle>
            <a:lvl1pPr marL="0" indent="0" algn="ctr">
              <a:spcBef>
                <a:spcPts val="0"/>
              </a:spcBef>
              <a:spcAft>
                <a:spcPts val="0"/>
              </a:spcAft>
              <a:buNone/>
              <a:defRPr sz="2000" b="1">
                <a:solidFill>
                  <a:schemeClr val="tx2"/>
                </a:solidFill>
              </a:defRPr>
            </a:lvl1pPr>
          </a:lstStyle>
          <a:p>
            <a:pPr lvl="0" rtl="0"/>
            <a:r>
              <a:rPr lang="es-ES" noProof="0"/>
              <a:t>AGREGAR TEXTO </a:t>
            </a:r>
          </a:p>
        </p:txBody>
      </p:sp>
      <p:sp>
        <p:nvSpPr>
          <p:cNvPr id="33" name="Marcador de texto 7">
            <a:extLst>
              <a:ext uri="{FF2B5EF4-FFF2-40B4-BE49-F238E27FC236}">
                <a16:creationId xmlns:a16="http://schemas.microsoft.com/office/drawing/2014/main" id="{EB4CA538-2AD9-458A-B582-2FBFEAF60CFA}"/>
              </a:ext>
            </a:extLst>
          </p:cNvPr>
          <p:cNvSpPr>
            <a:spLocks noGrp="1"/>
          </p:cNvSpPr>
          <p:nvPr>
            <p:ph type="body" sz="quarter" idx="20" hasCustomPrompt="1"/>
          </p:nvPr>
        </p:nvSpPr>
        <p:spPr>
          <a:xfrm>
            <a:off x="4267200" y="5542992"/>
            <a:ext cx="3642359" cy="424732"/>
          </a:xfrm>
          <a:noFill/>
        </p:spPr>
        <p:txBody>
          <a:bodyPr wrap="square" lIns="91440" rIns="91440" rtlCol="0" anchor="t">
            <a:noAutofit/>
          </a:bodyPr>
          <a:lstStyle>
            <a:lvl1pPr marL="0" indent="0" algn="ctr">
              <a:spcBef>
                <a:spcPts val="0"/>
              </a:spcBef>
              <a:spcAft>
                <a:spcPts val="0"/>
              </a:spcAft>
              <a:buNone/>
              <a:defRPr sz="2000" b="1">
                <a:solidFill>
                  <a:schemeClr val="tx2"/>
                </a:solidFill>
              </a:defRPr>
            </a:lvl1pPr>
          </a:lstStyle>
          <a:p>
            <a:pPr lvl="0" rtl="0"/>
            <a:r>
              <a:rPr lang="es-ES" noProof="0"/>
              <a:t>AGREGAR TEXTO </a:t>
            </a:r>
          </a:p>
        </p:txBody>
      </p:sp>
      <p:sp>
        <p:nvSpPr>
          <p:cNvPr id="35" name="Marcador de texto 7">
            <a:extLst>
              <a:ext uri="{FF2B5EF4-FFF2-40B4-BE49-F238E27FC236}">
                <a16:creationId xmlns:a16="http://schemas.microsoft.com/office/drawing/2014/main" id="{857C263B-EA99-4350-84C0-08B9746AEC05}"/>
              </a:ext>
            </a:extLst>
          </p:cNvPr>
          <p:cNvSpPr>
            <a:spLocks noGrp="1"/>
          </p:cNvSpPr>
          <p:nvPr>
            <p:ph type="body" sz="quarter" idx="21" hasCustomPrompt="1"/>
          </p:nvPr>
        </p:nvSpPr>
        <p:spPr>
          <a:xfrm>
            <a:off x="8001000" y="5542992"/>
            <a:ext cx="3642359" cy="424732"/>
          </a:xfrm>
          <a:noFill/>
        </p:spPr>
        <p:txBody>
          <a:bodyPr wrap="square" lIns="91440" rIns="91440" rtlCol="0" anchor="t">
            <a:noAutofit/>
          </a:bodyPr>
          <a:lstStyle>
            <a:lvl1pPr marL="0" indent="0" algn="ctr">
              <a:spcBef>
                <a:spcPts val="0"/>
              </a:spcBef>
              <a:spcAft>
                <a:spcPts val="0"/>
              </a:spcAft>
              <a:buNone/>
              <a:defRPr sz="2000" b="1">
                <a:solidFill>
                  <a:schemeClr val="tx2"/>
                </a:solidFill>
              </a:defRPr>
            </a:lvl1pPr>
          </a:lstStyle>
          <a:p>
            <a:pPr lvl="0" rtl="0"/>
            <a:r>
              <a:rPr lang="es-ES" noProof="0"/>
              <a:t>AGREGAR TEXTO </a:t>
            </a:r>
          </a:p>
        </p:txBody>
      </p:sp>
    </p:spTree>
    <p:extLst>
      <p:ext uri="{BB962C8B-B14F-4D97-AF65-F5344CB8AC3E}">
        <p14:creationId xmlns:p14="http://schemas.microsoft.com/office/powerpoint/2010/main" val="369666276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apositiva de equipo">
    <p:spTree>
      <p:nvGrpSpPr>
        <p:cNvPr id="1" name=""/>
        <p:cNvGrpSpPr/>
        <p:nvPr/>
      </p:nvGrpSpPr>
      <p:grpSpPr>
        <a:xfrm>
          <a:off x="0" y="0"/>
          <a:ext cx="0" cy="0"/>
          <a:chOff x="0" y="0"/>
          <a:chExt cx="0" cy="0"/>
        </a:xfrm>
      </p:grpSpPr>
      <p:sp>
        <p:nvSpPr>
          <p:cNvPr id="34" name="Forma libre: Forma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6" name="Marcador de número de diapositiva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15" name="Forma libre: Forma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cxnSp>
        <p:nvCxnSpPr>
          <p:cNvPr id="18" name="Conector recto 17">
            <a:extLst>
              <a:ext uri="{FF2B5EF4-FFF2-40B4-BE49-F238E27FC236}">
                <a16:creationId xmlns:a16="http://schemas.microsoft.com/office/drawing/2014/main" id="{6B4884FC-8C22-42B9-9E84-2B12AC73364F}"/>
              </a:ext>
              <a:ext uri="{C183D7F6-B498-43B3-948B-1728B52AA6E4}">
                <adec:decorative xmlns:adec="http://schemas.microsoft.com/office/drawing/2017/decorative" val="1"/>
              </a:ext>
            </a:extLst>
          </p:cNvPr>
          <p:cNvCxnSpPr/>
          <p:nvPr userDrawn="1"/>
        </p:nvCxnSpPr>
        <p:spPr>
          <a:xfrm>
            <a:off x="1751397" y="5027659"/>
            <a:ext cx="688207" cy="0"/>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29" name="Marcador de posición de imagen 8">
            <a:extLst>
              <a:ext uri="{FF2B5EF4-FFF2-40B4-BE49-F238E27FC236}">
                <a16:creationId xmlns:a16="http://schemas.microsoft.com/office/drawing/2014/main" id="{D7401DA1-CBDE-40D5-856F-25C28280FCB0}"/>
              </a:ext>
              <a:ext uri="{C183D7F6-B498-43B3-948B-1728B52AA6E4}">
                <adec:decorative xmlns:adec="http://schemas.microsoft.com/office/drawing/2017/decorative" val="1"/>
              </a:ext>
            </a:extLst>
          </p:cNvPr>
          <p:cNvSpPr>
            <a:spLocks noGrp="1"/>
          </p:cNvSpPr>
          <p:nvPr>
            <p:ph type="pic" sz="quarter" idx="17" hasCustomPrompt="1"/>
          </p:nvPr>
        </p:nvSpPr>
        <p:spPr>
          <a:xfrm>
            <a:off x="723902" y="2057402"/>
            <a:ext cx="2743197" cy="2743198"/>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32" name="Marcador de texto 7">
            <a:extLst>
              <a:ext uri="{FF2B5EF4-FFF2-40B4-BE49-F238E27FC236}">
                <a16:creationId xmlns:a16="http://schemas.microsoft.com/office/drawing/2014/main" id="{125C62A5-1A39-471E-B819-35EB9F8B0CEE}"/>
              </a:ext>
            </a:extLst>
          </p:cNvPr>
          <p:cNvSpPr>
            <a:spLocks noGrp="1"/>
          </p:cNvSpPr>
          <p:nvPr>
            <p:ph type="body" sz="quarter" idx="16" hasCustomPrompt="1"/>
          </p:nvPr>
        </p:nvSpPr>
        <p:spPr>
          <a:xfrm>
            <a:off x="541021" y="5307558"/>
            <a:ext cx="3108959" cy="424732"/>
          </a:xfrm>
          <a:noFill/>
        </p:spPr>
        <p:txBody>
          <a:bodyPr wrap="square" lIns="91440" rIns="91440" rtlCol="0" anchor="t">
            <a:noAutofit/>
          </a:bodyPr>
          <a:lstStyle>
            <a:lvl1pPr marL="0" indent="0" algn="ctr">
              <a:spcBef>
                <a:spcPts val="0"/>
              </a:spcBef>
              <a:spcAft>
                <a:spcPts val="0"/>
              </a:spcAft>
              <a:buNone/>
              <a:defRPr sz="2000" b="1">
                <a:solidFill>
                  <a:schemeClr val="tx2"/>
                </a:solidFill>
                <a:latin typeface="+mj-lt"/>
              </a:defRPr>
            </a:lvl1pPr>
          </a:lstStyle>
          <a:p>
            <a:pPr lvl="0" rtl="0"/>
            <a:r>
              <a:rPr lang="es-ES" noProof="0"/>
              <a:t>AGREGAR TEXTO </a:t>
            </a:r>
          </a:p>
        </p:txBody>
      </p:sp>
      <p:sp>
        <p:nvSpPr>
          <p:cNvPr id="17" name="Marcador de texto 7">
            <a:extLst>
              <a:ext uri="{FF2B5EF4-FFF2-40B4-BE49-F238E27FC236}">
                <a16:creationId xmlns:a16="http://schemas.microsoft.com/office/drawing/2014/main" id="{2FD9C5C0-2B13-4BD9-BA25-5F692DE9E82D}"/>
              </a:ext>
            </a:extLst>
          </p:cNvPr>
          <p:cNvSpPr>
            <a:spLocks noGrp="1"/>
          </p:cNvSpPr>
          <p:nvPr>
            <p:ph type="body" sz="quarter" idx="18" hasCustomPrompt="1"/>
          </p:nvPr>
        </p:nvSpPr>
        <p:spPr>
          <a:xfrm>
            <a:off x="541021" y="5688559"/>
            <a:ext cx="3108959" cy="323629"/>
          </a:xfrm>
          <a:noFill/>
        </p:spPr>
        <p:txBody>
          <a:bodyPr wrap="square" lIns="91440" rIns="91440" rtlCol="0" anchor="t">
            <a:noAutofit/>
          </a:bodyPr>
          <a:lstStyle>
            <a:lvl1pPr marL="0" indent="0" algn="ctr">
              <a:spcBef>
                <a:spcPts val="0"/>
              </a:spcBef>
              <a:spcAft>
                <a:spcPts val="0"/>
              </a:spcAft>
              <a:buNone/>
              <a:defRPr sz="1400" b="0">
                <a:solidFill>
                  <a:schemeClr val="tx2"/>
                </a:solidFill>
                <a:latin typeface="+mn-lt"/>
              </a:defRPr>
            </a:lvl1pPr>
          </a:lstStyle>
          <a:p>
            <a:pPr lvl="0" rtl="0"/>
            <a:r>
              <a:rPr lang="es-ES" noProof="0"/>
              <a:t>Descripción</a:t>
            </a:r>
          </a:p>
        </p:txBody>
      </p:sp>
      <p:cxnSp>
        <p:nvCxnSpPr>
          <p:cNvPr id="5" name="Conector recto 4">
            <a:extLst>
              <a:ext uri="{FF2B5EF4-FFF2-40B4-BE49-F238E27FC236}">
                <a16:creationId xmlns:a16="http://schemas.microsoft.com/office/drawing/2014/main" id="{9971D9F8-CAE6-4680-A029-F96D0F1441FD}"/>
              </a:ext>
            </a:extLst>
          </p:cNvPr>
          <p:cNvCxnSpPr>
            <a:cxnSpLocks/>
          </p:cNvCxnSpPr>
          <p:nvPr userDrawn="1"/>
        </p:nvCxnSpPr>
        <p:spPr>
          <a:xfrm flipH="1">
            <a:off x="3907846" y="2747071"/>
            <a:ext cx="2160050" cy="28360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A31598D0-210A-4FC8-9A7B-BFA0921CF214}"/>
              </a:ext>
              <a:ext uri="{C183D7F6-B498-43B3-948B-1728B52AA6E4}">
                <adec:decorative xmlns:adec="http://schemas.microsoft.com/office/drawing/2017/decorative" val="1"/>
              </a:ext>
            </a:extLst>
          </p:cNvPr>
          <p:cNvCxnSpPr>
            <a:cxnSpLocks/>
          </p:cNvCxnSpPr>
          <p:nvPr userDrawn="1"/>
        </p:nvCxnSpPr>
        <p:spPr>
          <a:xfrm rot="16200000">
            <a:off x="5536511" y="3617080"/>
            <a:ext cx="0" cy="109728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 name="Grupo 5">
            <a:extLst>
              <a:ext uri="{FF2B5EF4-FFF2-40B4-BE49-F238E27FC236}">
                <a16:creationId xmlns:a16="http://schemas.microsoft.com/office/drawing/2014/main" id="{606439E2-68F5-46DF-9799-ABBEBECFD358}"/>
              </a:ext>
              <a:ext uri="{C183D7F6-B498-43B3-948B-1728B52AA6E4}">
                <adec:decorative xmlns:adec="http://schemas.microsoft.com/office/drawing/2017/decorative" val="1"/>
              </a:ext>
            </a:extLst>
          </p:cNvPr>
          <p:cNvGrpSpPr/>
          <p:nvPr userDrawn="1"/>
        </p:nvGrpSpPr>
        <p:grpSpPr>
          <a:xfrm>
            <a:off x="3906013" y="2754546"/>
            <a:ext cx="3254399" cy="2828600"/>
            <a:chOff x="4431264" y="2199060"/>
            <a:chExt cx="3363136" cy="2828600"/>
          </a:xfrm>
        </p:grpSpPr>
        <p:cxnSp>
          <p:nvCxnSpPr>
            <p:cNvPr id="21" name="Conector recto 20">
              <a:extLst>
                <a:ext uri="{FF2B5EF4-FFF2-40B4-BE49-F238E27FC236}">
                  <a16:creationId xmlns:a16="http://schemas.microsoft.com/office/drawing/2014/main" id="{E95E9585-55FC-4C03-8122-DED9B077D9F8}"/>
                </a:ext>
              </a:extLst>
            </p:cNvPr>
            <p:cNvCxnSpPr>
              <a:cxnSpLocks/>
            </p:cNvCxnSpPr>
            <p:nvPr userDrawn="1"/>
          </p:nvCxnSpPr>
          <p:spPr>
            <a:xfrm rot="16200000">
              <a:off x="7227429" y="1632088"/>
              <a:ext cx="0" cy="113394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F2403E01-A7A9-4801-84C2-A2B3D9B7F577}"/>
                </a:ext>
              </a:extLst>
            </p:cNvPr>
            <p:cNvCxnSpPr>
              <a:cxnSpLocks/>
            </p:cNvCxnSpPr>
            <p:nvPr userDrawn="1"/>
          </p:nvCxnSpPr>
          <p:spPr>
            <a:xfrm rot="16200000">
              <a:off x="4950988" y="4507936"/>
              <a:ext cx="0" cy="103944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5" name="Marcador de posición de imagen 8">
            <a:extLst>
              <a:ext uri="{FF2B5EF4-FFF2-40B4-BE49-F238E27FC236}">
                <a16:creationId xmlns:a16="http://schemas.microsoft.com/office/drawing/2014/main" id="{BDA24073-E1E8-43FF-B135-B2947B97222B}"/>
              </a:ext>
              <a:ext uri="{C183D7F6-B498-43B3-948B-1728B52AA6E4}">
                <adec:decorative xmlns:adec="http://schemas.microsoft.com/office/drawing/2017/decorative" val="1"/>
              </a:ext>
            </a:extLst>
          </p:cNvPr>
          <p:cNvSpPr>
            <a:spLocks noGrp="1"/>
          </p:cNvSpPr>
          <p:nvPr userDrawn="1">
            <p:ph type="pic" sz="quarter" idx="19" hasCustomPrompt="1"/>
          </p:nvPr>
        </p:nvSpPr>
        <p:spPr>
          <a:xfrm>
            <a:off x="5426747" y="366329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6" name="Marcador de posición de imagen 8">
            <a:extLst>
              <a:ext uri="{FF2B5EF4-FFF2-40B4-BE49-F238E27FC236}">
                <a16:creationId xmlns:a16="http://schemas.microsoft.com/office/drawing/2014/main" id="{DAD1D946-AD65-4E2D-A739-D93BA1AC1DFD}"/>
              </a:ext>
              <a:ext uri="{C183D7F6-B498-43B3-948B-1728B52AA6E4}">
                <adec:decorative xmlns:adec="http://schemas.microsoft.com/office/drawing/2017/decorative" val="1"/>
              </a:ext>
            </a:extLst>
          </p:cNvPr>
          <p:cNvSpPr>
            <a:spLocks noGrp="1"/>
          </p:cNvSpPr>
          <p:nvPr userDrawn="1">
            <p:ph type="pic" sz="quarter" idx="20" hasCustomPrompt="1"/>
          </p:nvPr>
        </p:nvSpPr>
        <p:spPr>
          <a:xfrm>
            <a:off x="4408933" y="5090164"/>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7" name="Marcador de posición de imagen 8">
            <a:extLst>
              <a:ext uri="{FF2B5EF4-FFF2-40B4-BE49-F238E27FC236}">
                <a16:creationId xmlns:a16="http://schemas.microsoft.com/office/drawing/2014/main" id="{036FD13F-5CDF-4A6F-A890-1F23EA59027F}"/>
              </a:ext>
              <a:ext uri="{C183D7F6-B498-43B3-948B-1728B52AA6E4}">
                <adec:decorative xmlns:adec="http://schemas.microsoft.com/office/drawing/2017/decorative" val="1"/>
              </a:ext>
            </a:extLst>
          </p:cNvPr>
          <p:cNvSpPr>
            <a:spLocks noGrp="1"/>
          </p:cNvSpPr>
          <p:nvPr userDrawn="1">
            <p:ph type="pic" sz="quarter" idx="21" hasCustomPrompt="1"/>
          </p:nvPr>
        </p:nvSpPr>
        <p:spPr>
          <a:xfrm>
            <a:off x="6458832" y="222378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cxnSp>
        <p:nvCxnSpPr>
          <p:cNvPr id="36" name="Conector recto 35">
            <a:extLst>
              <a:ext uri="{FF2B5EF4-FFF2-40B4-BE49-F238E27FC236}">
                <a16:creationId xmlns:a16="http://schemas.microsoft.com/office/drawing/2014/main" id="{4EA974DF-48E5-46E7-9453-8A47028BC514}"/>
              </a:ext>
              <a:ext uri="{C183D7F6-B498-43B3-948B-1728B52AA6E4}">
                <adec:decorative xmlns:adec="http://schemas.microsoft.com/office/drawing/2017/decorative" val="1"/>
              </a:ext>
            </a:extLst>
          </p:cNvPr>
          <p:cNvCxnSpPr>
            <a:cxnSpLocks/>
          </p:cNvCxnSpPr>
          <p:nvPr userDrawn="1"/>
        </p:nvCxnSpPr>
        <p:spPr>
          <a:xfrm flipH="1">
            <a:off x="7036660" y="2747071"/>
            <a:ext cx="2160050" cy="28360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CA85692E-DBD5-4FD7-95CA-849C102632D2}"/>
              </a:ext>
              <a:ext uri="{C183D7F6-B498-43B3-948B-1728B52AA6E4}">
                <adec:decorative xmlns:adec="http://schemas.microsoft.com/office/drawing/2017/decorative" val="1"/>
              </a:ext>
            </a:extLst>
          </p:cNvPr>
          <p:cNvCxnSpPr>
            <a:cxnSpLocks/>
          </p:cNvCxnSpPr>
          <p:nvPr userDrawn="1"/>
        </p:nvCxnSpPr>
        <p:spPr>
          <a:xfrm rot="16200000">
            <a:off x="8665325" y="3617080"/>
            <a:ext cx="0" cy="109728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8" name="Grupo 37">
            <a:extLst>
              <a:ext uri="{FF2B5EF4-FFF2-40B4-BE49-F238E27FC236}">
                <a16:creationId xmlns:a16="http://schemas.microsoft.com/office/drawing/2014/main" id="{606422F5-A2F2-43D5-84EE-F875A28A728B}"/>
              </a:ext>
              <a:ext uri="{C183D7F6-B498-43B3-948B-1728B52AA6E4}">
                <adec:decorative xmlns:adec="http://schemas.microsoft.com/office/drawing/2017/decorative" val="1"/>
              </a:ext>
            </a:extLst>
          </p:cNvPr>
          <p:cNvGrpSpPr/>
          <p:nvPr userDrawn="1"/>
        </p:nvGrpSpPr>
        <p:grpSpPr>
          <a:xfrm>
            <a:off x="7034827" y="2754546"/>
            <a:ext cx="3254399" cy="2828600"/>
            <a:chOff x="4431264" y="2199060"/>
            <a:chExt cx="3363136" cy="2828600"/>
          </a:xfrm>
        </p:grpSpPr>
        <p:cxnSp>
          <p:nvCxnSpPr>
            <p:cNvPr id="39" name="Conector recto 38">
              <a:extLst>
                <a:ext uri="{FF2B5EF4-FFF2-40B4-BE49-F238E27FC236}">
                  <a16:creationId xmlns:a16="http://schemas.microsoft.com/office/drawing/2014/main" id="{4BDD12EB-7EFD-4370-A7C6-9E57D6A7C6DF}"/>
                </a:ext>
              </a:extLst>
            </p:cNvPr>
            <p:cNvCxnSpPr>
              <a:cxnSpLocks/>
            </p:cNvCxnSpPr>
            <p:nvPr userDrawn="1"/>
          </p:nvCxnSpPr>
          <p:spPr>
            <a:xfrm rot="16200000">
              <a:off x="7227429" y="1632088"/>
              <a:ext cx="0" cy="113394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95D1AAC8-713E-418F-B7B4-27B58BDFD77C}"/>
                </a:ext>
              </a:extLst>
            </p:cNvPr>
            <p:cNvCxnSpPr>
              <a:cxnSpLocks/>
            </p:cNvCxnSpPr>
            <p:nvPr userDrawn="1"/>
          </p:nvCxnSpPr>
          <p:spPr>
            <a:xfrm rot="16200000">
              <a:off x="4950988" y="4507936"/>
              <a:ext cx="0" cy="1039447"/>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41" name="Marcador de posición de imagen 8">
            <a:extLst>
              <a:ext uri="{FF2B5EF4-FFF2-40B4-BE49-F238E27FC236}">
                <a16:creationId xmlns:a16="http://schemas.microsoft.com/office/drawing/2014/main" id="{DEE070FD-95C9-4396-B429-69E1E14E3273}"/>
              </a:ext>
              <a:ext uri="{C183D7F6-B498-43B3-948B-1728B52AA6E4}">
                <adec:decorative xmlns:adec="http://schemas.microsoft.com/office/drawing/2017/decorative" val="1"/>
              </a:ext>
            </a:extLst>
          </p:cNvPr>
          <p:cNvSpPr>
            <a:spLocks noGrp="1"/>
          </p:cNvSpPr>
          <p:nvPr>
            <p:ph type="pic" sz="quarter" idx="22" hasCustomPrompt="1"/>
          </p:nvPr>
        </p:nvSpPr>
        <p:spPr>
          <a:xfrm>
            <a:off x="8555561" y="366329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42" name="Marcador de posición de imagen 8">
            <a:extLst>
              <a:ext uri="{FF2B5EF4-FFF2-40B4-BE49-F238E27FC236}">
                <a16:creationId xmlns:a16="http://schemas.microsoft.com/office/drawing/2014/main" id="{5A9E7D40-35C3-4F7D-AAB6-D4168037C92B}"/>
              </a:ext>
              <a:ext uri="{C183D7F6-B498-43B3-948B-1728B52AA6E4}">
                <adec:decorative xmlns:adec="http://schemas.microsoft.com/office/drawing/2017/decorative" val="1"/>
              </a:ext>
            </a:extLst>
          </p:cNvPr>
          <p:cNvSpPr>
            <a:spLocks noGrp="1"/>
          </p:cNvSpPr>
          <p:nvPr>
            <p:ph type="pic" sz="quarter" idx="23" hasCustomPrompt="1"/>
          </p:nvPr>
        </p:nvSpPr>
        <p:spPr>
          <a:xfrm>
            <a:off x="7537747" y="5090164"/>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43" name="Marcador de posición de imagen 8">
            <a:extLst>
              <a:ext uri="{FF2B5EF4-FFF2-40B4-BE49-F238E27FC236}">
                <a16:creationId xmlns:a16="http://schemas.microsoft.com/office/drawing/2014/main" id="{13CB6343-C37E-4656-A566-EA9A3A1BF01D}"/>
              </a:ext>
              <a:ext uri="{C183D7F6-B498-43B3-948B-1728B52AA6E4}">
                <adec:decorative xmlns:adec="http://schemas.microsoft.com/office/drawing/2017/decorative" val="1"/>
              </a:ext>
            </a:extLst>
          </p:cNvPr>
          <p:cNvSpPr>
            <a:spLocks noGrp="1"/>
          </p:cNvSpPr>
          <p:nvPr>
            <p:ph type="pic" sz="quarter" idx="24" hasCustomPrompt="1"/>
          </p:nvPr>
        </p:nvSpPr>
        <p:spPr>
          <a:xfrm>
            <a:off x="9587646" y="2223786"/>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44" name="Marcador de texto 7">
            <a:extLst>
              <a:ext uri="{FF2B5EF4-FFF2-40B4-BE49-F238E27FC236}">
                <a16:creationId xmlns:a16="http://schemas.microsoft.com/office/drawing/2014/main" id="{847B0A6E-95FE-4876-8783-F2D69813E0D6}"/>
              </a:ext>
            </a:extLst>
          </p:cNvPr>
          <p:cNvSpPr>
            <a:spLocks noGrp="1"/>
          </p:cNvSpPr>
          <p:nvPr>
            <p:ph type="body" sz="quarter" idx="25" hasCustomPrompt="1"/>
          </p:nvPr>
        </p:nvSpPr>
        <p:spPr>
          <a:xfrm>
            <a:off x="7595850" y="2643605"/>
            <a:ext cx="1311814" cy="166199"/>
          </a:xfrm>
          <a:noFill/>
        </p:spPr>
        <p:txBody>
          <a:bodyPr wrap="square" lIns="0" tIns="0" rIns="0" bIns="0" rtlCol="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rtl="0"/>
            <a:r>
              <a:rPr lang="es-ES" noProof="0"/>
              <a:t>Nombre</a:t>
            </a:r>
          </a:p>
        </p:txBody>
      </p:sp>
      <p:sp>
        <p:nvSpPr>
          <p:cNvPr id="45" name="Marcador de texto 7">
            <a:extLst>
              <a:ext uri="{FF2B5EF4-FFF2-40B4-BE49-F238E27FC236}">
                <a16:creationId xmlns:a16="http://schemas.microsoft.com/office/drawing/2014/main" id="{4E9CD2A8-E96D-45CF-B252-F6F8267FF344}"/>
              </a:ext>
            </a:extLst>
          </p:cNvPr>
          <p:cNvSpPr>
            <a:spLocks noGrp="1"/>
          </p:cNvSpPr>
          <p:nvPr>
            <p:ph type="body" sz="quarter" idx="26" hasCustomPrompt="1"/>
          </p:nvPr>
        </p:nvSpPr>
        <p:spPr>
          <a:xfrm>
            <a:off x="6557415" y="4083115"/>
            <a:ext cx="1311814" cy="166199"/>
          </a:xfrm>
          <a:noFill/>
        </p:spPr>
        <p:txBody>
          <a:bodyPr wrap="square" lIns="0" tIns="0" rIns="0" bIns="0" rtlCol="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rtl="0"/>
            <a:r>
              <a:rPr lang="es-ES" noProof="0"/>
              <a:t>Nombre</a:t>
            </a:r>
          </a:p>
        </p:txBody>
      </p:sp>
      <p:sp>
        <p:nvSpPr>
          <p:cNvPr id="46" name="Marcador de texto 7">
            <a:extLst>
              <a:ext uri="{FF2B5EF4-FFF2-40B4-BE49-F238E27FC236}">
                <a16:creationId xmlns:a16="http://schemas.microsoft.com/office/drawing/2014/main" id="{1AE8BBFE-01C4-4028-9B89-8D3A005A4B89}"/>
              </a:ext>
            </a:extLst>
          </p:cNvPr>
          <p:cNvSpPr>
            <a:spLocks noGrp="1"/>
          </p:cNvSpPr>
          <p:nvPr>
            <p:ph type="body" sz="quarter" idx="27" hasCustomPrompt="1"/>
          </p:nvPr>
        </p:nvSpPr>
        <p:spPr>
          <a:xfrm>
            <a:off x="5564282" y="5509983"/>
            <a:ext cx="1311814" cy="166199"/>
          </a:xfrm>
          <a:noFill/>
        </p:spPr>
        <p:txBody>
          <a:bodyPr wrap="square" lIns="0" tIns="0" rIns="0" bIns="0" rtlCol="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rtl="0"/>
            <a:r>
              <a:rPr lang="es-ES" noProof="0"/>
              <a:t>Nombre</a:t>
            </a:r>
          </a:p>
        </p:txBody>
      </p:sp>
      <p:sp>
        <p:nvSpPr>
          <p:cNvPr id="47" name="Marcador de texto 7">
            <a:extLst>
              <a:ext uri="{FF2B5EF4-FFF2-40B4-BE49-F238E27FC236}">
                <a16:creationId xmlns:a16="http://schemas.microsoft.com/office/drawing/2014/main" id="{49C15349-435A-457E-9835-D4345AD3ED9F}"/>
              </a:ext>
            </a:extLst>
          </p:cNvPr>
          <p:cNvSpPr>
            <a:spLocks noGrp="1"/>
          </p:cNvSpPr>
          <p:nvPr>
            <p:ph type="body" sz="quarter" idx="28" hasCustomPrompt="1"/>
          </p:nvPr>
        </p:nvSpPr>
        <p:spPr>
          <a:xfrm>
            <a:off x="10727786" y="2643605"/>
            <a:ext cx="1311814" cy="166199"/>
          </a:xfrm>
          <a:noFill/>
        </p:spPr>
        <p:txBody>
          <a:bodyPr wrap="square" lIns="0" tIns="0" rIns="0" bIns="0" rtlCol="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rtl="0"/>
            <a:r>
              <a:rPr lang="es-ES" noProof="0"/>
              <a:t>Nombre</a:t>
            </a:r>
          </a:p>
        </p:txBody>
      </p:sp>
      <p:sp>
        <p:nvSpPr>
          <p:cNvPr id="48" name="Marcador de texto 7">
            <a:extLst>
              <a:ext uri="{FF2B5EF4-FFF2-40B4-BE49-F238E27FC236}">
                <a16:creationId xmlns:a16="http://schemas.microsoft.com/office/drawing/2014/main" id="{06DC437D-C5F6-49FA-8BF0-932297827EA8}"/>
              </a:ext>
            </a:extLst>
          </p:cNvPr>
          <p:cNvSpPr>
            <a:spLocks noGrp="1"/>
          </p:cNvSpPr>
          <p:nvPr>
            <p:ph type="body" sz="quarter" idx="29" hasCustomPrompt="1"/>
          </p:nvPr>
        </p:nvSpPr>
        <p:spPr>
          <a:xfrm>
            <a:off x="9689351" y="4083115"/>
            <a:ext cx="1311814" cy="166199"/>
          </a:xfrm>
          <a:noFill/>
        </p:spPr>
        <p:txBody>
          <a:bodyPr wrap="square" lIns="0" tIns="0" rIns="0" bIns="0" rtlCol="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rtl="0"/>
            <a:r>
              <a:rPr lang="es-ES" noProof="0"/>
              <a:t>Nombre</a:t>
            </a:r>
          </a:p>
        </p:txBody>
      </p:sp>
      <p:sp>
        <p:nvSpPr>
          <p:cNvPr id="49" name="Marcador de texto 7">
            <a:extLst>
              <a:ext uri="{FF2B5EF4-FFF2-40B4-BE49-F238E27FC236}">
                <a16:creationId xmlns:a16="http://schemas.microsoft.com/office/drawing/2014/main" id="{9DB16E7F-EE86-4AF9-871B-5614FE2D4428}"/>
              </a:ext>
            </a:extLst>
          </p:cNvPr>
          <p:cNvSpPr>
            <a:spLocks noGrp="1"/>
          </p:cNvSpPr>
          <p:nvPr>
            <p:ph type="body" sz="quarter" idx="30" hasCustomPrompt="1"/>
          </p:nvPr>
        </p:nvSpPr>
        <p:spPr>
          <a:xfrm>
            <a:off x="8696218" y="5509983"/>
            <a:ext cx="1311814" cy="166199"/>
          </a:xfrm>
          <a:noFill/>
        </p:spPr>
        <p:txBody>
          <a:bodyPr wrap="square" lIns="0" tIns="0" rIns="0" bIns="0" rtlCol="0" anchor="ctr">
            <a:noAutofit/>
          </a:bodyPr>
          <a:lstStyle>
            <a:lvl1pPr marL="0" indent="0" algn="l">
              <a:spcBef>
                <a:spcPts val="0"/>
              </a:spcBef>
              <a:spcAft>
                <a:spcPts val="0"/>
              </a:spcAft>
              <a:buNone/>
              <a:defRPr sz="1200" b="0">
                <a:solidFill>
                  <a:schemeClr val="tx1">
                    <a:lumMod val="75000"/>
                    <a:lumOff val="25000"/>
                  </a:schemeClr>
                </a:solidFill>
                <a:latin typeface="+mn-lt"/>
              </a:defRPr>
            </a:lvl1pPr>
          </a:lstStyle>
          <a:p>
            <a:pPr lvl="0" rtl="0"/>
            <a:r>
              <a:rPr lang="es-ES" noProof="0"/>
              <a:t>Nombre</a:t>
            </a:r>
          </a:p>
        </p:txBody>
      </p:sp>
    </p:spTree>
    <p:extLst>
      <p:ext uri="{BB962C8B-B14F-4D97-AF65-F5344CB8AC3E}">
        <p14:creationId xmlns:p14="http://schemas.microsoft.com/office/powerpoint/2010/main" val="50321675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OLO TÍTULO_Organigrama">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8" name="Marcador de posición de imagen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3960064" y="1981200"/>
            <a:ext cx="1523993" cy="1523994"/>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0" name="Marcador de texto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788864" y="2618469"/>
            <a:ext cx="3108959" cy="424732"/>
          </a:xfrm>
          <a:noFill/>
        </p:spPr>
        <p:txBody>
          <a:bodyPr wrap="square" lIns="91440" rIns="91440" rtlCol="0" anchor="ctr">
            <a:noAutofit/>
          </a:bodyPr>
          <a:lstStyle>
            <a:lvl1pPr marL="0" indent="0" algn="l">
              <a:spcBef>
                <a:spcPts val="0"/>
              </a:spcBef>
              <a:spcAft>
                <a:spcPts val="0"/>
              </a:spcAft>
              <a:buNone/>
              <a:defRPr sz="1600" b="1">
                <a:solidFill>
                  <a:schemeClr val="tx2"/>
                </a:solidFill>
                <a:latin typeface="+mj-lt"/>
              </a:defRPr>
            </a:lvl1pPr>
          </a:lstStyle>
          <a:p>
            <a:pPr lvl="0" rtl="0"/>
            <a:r>
              <a:rPr lang="es-ES" noProof="0"/>
              <a:t>AGREGAR TEXTO </a:t>
            </a:r>
          </a:p>
        </p:txBody>
      </p:sp>
      <p:sp>
        <p:nvSpPr>
          <p:cNvPr id="12" name="Marcador de texto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788864" y="2999470"/>
            <a:ext cx="3108959" cy="323629"/>
          </a:xfrm>
          <a:noFill/>
        </p:spPr>
        <p:txBody>
          <a:bodyPr wrap="square" lIns="91440" rIns="91440" rtlCol="0" anchor="t">
            <a:noAutofit/>
          </a:bodyPr>
          <a:lstStyle>
            <a:lvl1pPr marL="0" indent="0" algn="l">
              <a:spcBef>
                <a:spcPts val="0"/>
              </a:spcBef>
              <a:spcAft>
                <a:spcPts val="0"/>
              </a:spcAft>
              <a:buNone/>
              <a:defRPr sz="1200" b="0">
                <a:solidFill>
                  <a:schemeClr val="tx2"/>
                </a:solidFill>
                <a:latin typeface="+mn-lt"/>
              </a:defRPr>
            </a:lvl1pPr>
          </a:lstStyle>
          <a:p>
            <a:pPr lvl="0" rtl="0"/>
            <a:r>
              <a:rPr lang="es-ES" noProof="0"/>
              <a:t>Descripción</a:t>
            </a:r>
          </a:p>
        </p:txBody>
      </p:sp>
      <p:cxnSp>
        <p:nvCxnSpPr>
          <p:cNvPr id="14" name="Conector recto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46423" y="665228"/>
            <a:ext cx="0" cy="740664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Marcador de posición de imagen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p:cNvSpPr>
          <p:nvPr>
            <p:ph type="pic" sz="quarter" idx="21" hasCustomPrompt="1"/>
          </p:nvPr>
        </p:nvSpPr>
        <p:spPr>
          <a:xfrm>
            <a:off x="18112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17" name="Marcador de texto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1520494"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18" name="Marcador de texto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1520494"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19" name="Marcador de posición de imagen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p:cNvSpPr>
          <p:nvPr>
            <p:ph type="pic" sz="quarter" idx="27" hasCustomPrompt="1"/>
          </p:nvPr>
        </p:nvSpPr>
        <p:spPr>
          <a:xfrm>
            <a:off x="36400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0" name="Marcador de texto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3349294"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21" name="Marcador de texto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3349294"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22" name="Marcador de posición de imagen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p:cNvSpPr>
          <p:nvPr>
            <p:ph type="pic" sz="quarter" idx="30" hasCustomPrompt="1"/>
          </p:nvPr>
        </p:nvSpPr>
        <p:spPr>
          <a:xfrm>
            <a:off x="544977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3" name="Marcador de texto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5159044"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24" name="Marcador de texto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5159044"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25" name="Marcador de posición de imagen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p:cNvSpPr>
          <p:nvPr>
            <p:ph type="pic" sz="quarter" idx="33" hasCustomPrompt="1"/>
          </p:nvPr>
        </p:nvSpPr>
        <p:spPr>
          <a:xfrm>
            <a:off x="7259523"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6" name="Marcador de texto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968794"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27" name="Marcador de texto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968794"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28" name="Marcador de posición de imagen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p:cNvSpPr>
          <p:nvPr>
            <p:ph type="pic" sz="quarter" idx="36" hasCustomPrompt="1"/>
          </p:nvPr>
        </p:nvSpPr>
        <p:spPr>
          <a:xfrm>
            <a:off x="9066634"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9" name="Marcador de texto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775905"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30" name="Marcador de texto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775905"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Tree>
    <p:extLst>
      <p:ext uri="{BB962C8B-B14F-4D97-AF65-F5344CB8AC3E}">
        <p14:creationId xmlns:p14="http://schemas.microsoft.com/office/powerpoint/2010/main" val="253347566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LO TÍTULO_Organigrama 6">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8" name="Marcador de posición de imagen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3596641" y="1981200"/>
            <a:ext cx="1523993" cy="1523994"/>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0" name="Marcador de texto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425441" y="2618469"/>
            <a:ext cx="3108959" cy="424732"/>
          </a:xfrm>
          <a:noFill/>
        </p:spPr>
        <p:txBody>
          <a:bodyPr wrap="square" lIns="91440" rIns="91440" rtlCol="0" anchor="ctr">
            <a:noAutofit/>
          </a:bodyPr>
          <a:lstStyle>
            <a:lvl1pPr marL="0" indent="0" algn="l">
              <a:spcBef>
                <a:spcPts val="0"/>
              </a:spcBef>
              <a:spcAft>
                <a:spcPts val="0"/>
              </a:spcAft>
              <a:buNone/>
              <a:defRPr sz="1600" b="1">
                <a:solidFill>
                  <a:schemeClr val="tx2"/>
                </a:solidFill>
                <a:latin typeface="+mj-lt"/>
              </a:defRPr>
            </a:lvl1pPr>
          </a:lstStyle>
          <a:p>
            <a:pPr lvl="0" rtl="0"/>
            <a:r>
              <a:rPr lang="es-ES" noProof="0"/>
              <a:t>AGREGAR TEXTO </a:t>
            </a:r>
          </a:p>
        </p:txBody>
      </p:sp>
      <p:sp>
        <p:nvSpPr>
          <p:cNvPr id="12" name="Marcador de texto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425441" y="2999470"/>
            <a:ext cx="3108959" cy="323629"/>
          </a:xfrm>
          <a:noFill/>
        </p:spPr>
        <p:txBody>
          <a:bodyPr wrap="square" lIns="91440" rIns="91440" rtlCol="0" anchor="t">
            <a:noAutofit/>
          </a:bodyPr>
          <a:lstStyle>
            <a:lvl1pPr marL="0" indent="0" algn="l">
              <a:spcBef>
                <a:spcPts val="0"/>
              </a:spcBef>
              <a:spcAft>
                <a:spcPts val="0"/>
              </a:spcAft>
              <a:buNone/>
              <a:defRPr sz="1200" b="0">
                <a:solidFill>
                  <a:schemeClr val="tx2"/>
                </a:solidFill>
                <a:latin typeface="+mn-lt"/>
              </a:defRPr>
            </a:lvl1pPr>
          </a:lstStyle>
          <a:p>
            <a:pPr lvl="0" rtl="0"/>
            <a:r>
              <a:rPr lang="es-ES" noProof="0"/>
              <a:t>Descripción</a:t>
            </a:r>
          </a:p>
        </p:txBody>
      </p:sp>
      <p:cxnSp>
        <p:nvCxnSpPr>
          <p:cNvPr id="14" name="Conector recto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65169" y="-112012"/>
            <a:ext cx="0" cy="896112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Marcador de posición de imagen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p:cNvSpPr>
          <p:nvPr>
            <p:ph type="pic" sz="quarter" idx="21" hasCustomPrompt="1"/>
          </p:nvPr>
        </p:nvSpPr>
        <p:spPr>
          <a:xfrm>
            <a:off x="10527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17" name="Marcador de texto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762000"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18" name="Marcador de texto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762000"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19" name="Marcador de posición de imagen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p:cNvSpPr>
          <p:nvPr>
            <p:ph type="pic" sz="quarter" idx="27" hasCustomPrompt="1"/>
          </p:nvPr>
        </p:nvSpPr>
        <p:spPr>
          <a:xfrm>
            <a:off x="28815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0" name="Marcador de texto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2590800"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21" name="Marcador de texto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2590800"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22" name="Marcador de posición de imagen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p:cNvSpPr>
          <p:nvPr>
            <p:ph type="pic" sz="quarter" idx="30" hasCustomPrompt="1"/>
          </p:nvPr>
        </p:nvSpPr>
        <p:spPr>
          <a:xfrm>
            <a:off x="469127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3" name="Marcador de texto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4400550"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24" name="Marcador de texto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4400550"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25" name="Marcador de posición de imagen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p:cNvSpPr>
          <p:nvPr>
            <p:ph type="pic" sz="quarter" idx="33" hasCustomPrompt="1"/>
          </p:nvPr>
        </p:nvSpPr>
        <p:spPr>
          <a:xfrm>
            <a:off x="6501029"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6" name="Marcador de texto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210300"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27" name="Marcador de texto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210300"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28" name="Marcador de posición de imagen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p:cNvSpPr>
          <p:nvPr>
            <p:ph type="pic" sz="quarter" idx="36" hasCustomPrompt="1"/>
          </p:nvPr>
        </p:nvSpPr>
        <p:spPr>
          <a:xfrm>
            <a:off x="8308140"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9" name="Marcador de texto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017411"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30" name="Marcador de texto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017411"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
        <p:nvSpPr>
          <p:cNvPr id="31" name="Marcador de posición de imagen 8">
            <a:extLst>
              <a:ext uri="{FF2B5EF4-FFF2-40B4-BE49-F238E27FC236}">
                <a16:creationId xmlns:a16="http://schemas.microsoft.com/office/drawing/2014/main" id="{49030BC1-7B5E-4BBD-AB44-8615DCFD46B7}"/>
              </a:ext>
              <a:ext uri="{C183D7F6-B498-43B3-948B-1728B52AA6E4}">
                <adec:decorative xmlns:adec="http://schemas.microsoft.com/office/drawing/2017/decorative" val="1"/>
              </a:ext>
            </a:extLst>
          </p:cNvPr>
          <p:cNvSpPr>
            <a:spLocks noGrp="1"/>
          </p:cNvSpPr>
          <p:nvPr>
            <p:ph type="pic" sz="quarter" idx="39" hasCustomPrompt="1"/>
          </p:nvPr>
        </p:nvSpPr>
        <p:spPr>
          <a:xfrm>
            <a:off x="10115251" y="3865629"/>
            <a:ext cx="1005836" cy="100583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32" name="Marcador de texto 7">
            <a:extLst>
              <a:ext uri="{FF2B5EF4-FFF2-40B4-BE49-F238E27FC236}">
                <a16:creationId xmlns:a16="http://schemas.microsoft.com/office/drawing/2014/main" id="{10ED1CED-11B2-4927-93A4-CE47939F0AEC}"/>
              </a:ext>
            </a:extLst>
          </p:cNvPr>
          <p:cNvSpPr>
            <a:spLocks noGrp="1"/>
          </p:cNvSpPr>
          <p:nvPr>
            <p:ph type="body" sz="quarter" idx="40" hasCustomPrompt="1"/>
          </p:nvPr>
        </p:nvSpPr>
        <p:spPr>
          <a:xfrm>
            <a:off x="9824522" y="5114385"/>
            <a:ext cx="1587295" cy="166199"/>
          </a:xfrm>
          <a:noFill/>
        </p:spPr>
        <p:txBody>
          <a:bodyPr wrap="square" lIns="0" tIns="0" rIns="0" bIns="0" rtlCol="0" anchor="ctr">
            <a:noAutofit/>
          </a:bodyPr>
          <a:lstStyle>
            <a:lvl1pPr marL="0" indent="0" algn="ctr">
              <a:spcBef>
                <a:spcPts val="0"/>
              </a:spcBef>
              <a:spcAft>
                <a:spcPts val="0"/>
              </a:spcAft>
              <a:buNone/>
              <a:defRPr sz="1200" b="1">
                <a:solidFill>
                  <a:schemeClr val="accent1"/>
                </a:solidFill>
                <a:latin typeface="+mn-lt"/>
              </a:defRPr>
            </a:lvl1pPr>
          </a:lstStyle>
          <a:p>
            <a:pPr lvl="0" rtl="0"/>
            <a:r>
              <a:rPr lang="es-ES" noProof="0"/>
              <a:t>NOMBRE</a:t>
            </a:r>
          </a:p>
        </p:txBody>
      </p:sp>
      <p:sp>
        <p:nvSpPr>
          <p:cNvPr id="33" name="Marcador de texto 7">
            <a:extLst>
              <a:ext uri="{FF2B5EF4-FFF2-40B4-BE49-F238E27FC236}">
                <a16:creationId xmlns:a16="http://schemas.microsoft.com/office/drawing/2014/main" id="{39E2E141-317E-41F9-853F-B96493C8FB9B}"/>
              </a:ext>
            </a:extLst>
          </p:cNvPr>
          <p:cNvSpPr>
            <a:spLocks noGrp="1"/>
          </p:cNvSpPr>
          <p:nvPr>
            <p:ph type="body" sz="quarter" idx="41" hasCustomPrompt="1"/>
          </p:nvPr>
        </p:nvSpPr>
        <p:spPr>
          <a:xfrm>
            <a:off x="9824522" y="5346798"/>
            <a:ext cx="1587295" cy="166199"/>
          </a:xfrm>
          <a:noFill/>
        </p:spPr>
        <p:txBody>
          <a:bodyPr wrap="square" lIns="0" tIns="0" rIns="0" bIns="0" rtlCol="0" anchor="t">
            <a:noAutofit/>
          </a:bodyPr>
          <a:lstStyle>
            <a:lvl1pPr marL="0" indent="0" algn="ctr">
              <a:spcBef>
                <a:spcPts val="0"/>
              </a:spcBef>
              <a:spcAft>
                <a:spcPts val="0"/>
              </a:spcAft>
              <a:buNone/>
              <a:defRPr sz="1200" b="0">
                <a:solidFill>
                  <a:schemeClr val="tx1">
                    <a:lumMod val="75000"/>
                    <a:lumOff val="25000"/>
                  </a:schemeClr>
                </a:solidFill>
                <a:latin typeface="+mn-lt"/>
              </a:defRPr>
            </a:lvl1pPr>
          </a:lstStyle>
          <a:p>
            <a:pPr lvl="0" rtl="0"/>
            <a:r>
              <a:rPr lang="es-ES" noProof="0"/>
              <a:t>Descripción</a:t>
            </a:r>
          </a:p>
        </p:txBody>
      </p:sp>
    </p:spTree>
    <p:extLst>
      <p:ext uri="{BB962C8B-B14F-4D97-AF65-F5344CB8AC3E}">
        <p14:creationId xmlns:p14="http://schemas.microsoft.com/office/powerpoint/2010/main" val="56067399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de título_Amarillo oscuro">
    <p:spTree>
      <p:nvGrpSpPr>
        <p:cNvPr id="1" name=""/>
        <p:cNvGrpSpPr/>
        <p:nvPr/>
      </p:nvGrpSpPr>
      <p:grpSpPr>
        <a:xfrm>
          <a:off x="0" y="0"/>
          <a:ext cx="0" cy="0"/>
          <a:chOff x="0" y="0"/>
          <a:chExt cx="0" cy="0"/>
        </a:xfrm>
      </p:grpSpPr>
      <p:sp>
        <p:nvSpPr>
          <p:cNvPr id="26" name="Marcador de posición de imagen 25">
            <a:extLst>
              <a:ext uri="{FF2B5EF4-FFF2-40B4-BE49-F238E27FC236}">
                <a16:creationId xmlns:a16="http://schemas.microsoft.com/office/drawing/2014/main" id="{32EC3EF4-A2D5-4058-977A-74A37AC365B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2525 h 6858000"/>
              <a:gd name="connsiteX3" fmla="*/ 8273508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02525"/>
                </a:lnTo>
                <a:lnTo>
                  <a:pt x="8273508" y="6858000"/>
                </a:lnTo>
                <a:lnTo>
                  <a:pt x="0" y="6858000"/>
                </a:lnTo>
                <a:close/>
              </a:path>
            </a:pathLst>
          </a:custGeom>
          <a:solidFill>
            <a:schemeClr val="bg1"/>
          </a:solidFill>
          <a:effectLst>
            <a:outerShdw blurRad="165100" dist="38100" dir="2700000" algn="tl" rotWithShape="0">
              <a:prstClr val="black">
                <a:alpha val="40000"/>
              </a:prstClr>
            </a:outerShdw>
          </a:effectLst>
        </p:spPr>
        <p:txBody>
          <a:bodyPr wrap="square" rtlCol="0" anchor="ctr">
            <a:noAutofit/>
          </a:bodyPr>
          <a:lstStyle>
            <a:lvl1pPr marL="0" indent="0" algn="ctr">
              <a:buNone/>
              <a:defRPr/>
            </a:lvl1pPr>
          </a:lstStyle>
          <a:p>
            <a:pPr rtl="0"/>
            <a:r>
              <a:rPr lang="es-ES" noProof="0"/>
              <a:t>Insertar imagen</a:t>
            </a:r>
          </a:p>
        </p:txBody>
      </p:sp>
      <p:sp>
        <p:nvSpPr>
          <p:cNvPr id="27" name="Marcador de texto 16">
            <a:extLst>
              <a:ext uri="{FF2B5EF4-FFF2-40B4-BE49-F238E27FC236}">
                <a16:creationId xmlns:a16="http://schemas.microsoft.com/office/drawing/2014/main" id="{4E7C74DD-4244-46B7-8336-30F7151DB21B}"/>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8074536" y="3124200"/>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4" name="Marcador de texto 23">
            <a:extLst>
              <a:ext uri="{FF2B5EF4-FFF2-40B4-BE49-F238E27FC236}">
                <a16:creationId xmlns:a16="http://schemas.microsoft.com/office/drawing/2014/main" id="{9DC663CF-0C67-4619-B40E-7832C4DA15FE}"/>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custGeom>
            <a:avLst/>
            <a:gdLst>
              <a:gd name="connsiteX0" fmla="*/ 0 w 7810500"/>
              <a:gd name="connsiteY0" fmla="*/ 0 h 5638800"/>
              <a:gd name="connsiteX1" fmla="*/ 7810500 w 7810500"/>
              <a:gd name="connsiteY1" fmla="*/ 0 h 5638800"/>
              <a:gd name="connsiteX2" fmla="*/ 7810500 w 7810500"/>
              <a:gd name="connsiteY2" fmla="*/ 3151512 h 5638800"/>
              <a:gd name="connsiteX3" fmla="*/ 6252438 w 7810500"/>
              <a:gd name="connsiteY3" fmla="*/ 5638800 h 5638800"/>
              <a:gd name="connsiteX4" fmla="*/ 0 w 7810500"/>
              <a:gd name="connsiteY4" fmla="*/ 563880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0" h="5638800">
                <a:moveTo>
                  <a:pt x="0" y="0"/>
                </a:moveTo>
                <a:lnTo>
                  <a:pt x="7810500" y="0"/>
                </a:lnTo>
                <a:lnTo>
                  <a:pt x="7810500" y="3151512"/>
                </a:lnTo>
                <a:lnTo>
                  <a:pt x="6252438" y="5638800"/>
                </a:lnTo>
                <a:lnTo>
                  <a:pt x="0" y="5638800"/>
                </a:lnTo>
                <a:close/>
              </a:path>
            </a:pathLst>
          </a:custGeom>
          <a:solidFill>
            <a:schemeClr val="accent1"/>
          </a:solidFill>
          <a:effectLst>
            <a:outerShdw blurRad="50800" dist="38100" dir="2700000" algn="tl" rotWithShape="0">
              <a:prstClr val="black">
                <a:alpha val="40000"/>
              </a:prstClr>
            </a:outerShdw>
          </a:effectLst>
        </p:spPr>
        <p:txBody>
          <a:bodyPr wrap="square" rtlCol="0">
            <a:noAutofit/>
          </a:bodyPr>
          <a:lstStyle>
            <a:lvl1pPr marL="0" indent="0" algn="ctr">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3163809" y="1905000"/>
            <a:ext cx="5864382" cy="2275238"/>
          </a:xfrm>
        </p:spPr>
        <p:txBody>
          <a:bodyPr rtlCol="0" anchor="t">
            <a:normAutofit/>
          </a:bodyPr>
          <a:lstStyle>
            <a:lvl1pPr algn="ctr">
              <a:defRPr lang="en-US" sz="5000" kern="1200" cap="all" spc="100" baseline="0" dirty="0">
                <a:solidFill>
                  <a:schemeClr val="bg1"/>
                </a:solidFill>
                <a:latin typeface="+mj-lt"/>
                <a:ea typeface="+mj-ea"/>
                <a:cs typeface="+mj-cs"/>
              </a:defRPr>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4059707" y="4297679"/>
            <a:ext cx="4072586" cy="1463040"/>
          </a:xfrm>
        </p:spPr>
        <p:txBody>
          <a:bodyPr lIns="91440" rIns="91440" rtlCol="0" anchor="t">
            <a:normAutofit/>
          </a:bodyPr>
          <a:lstStyle>
            <a:lvl1pPr marL="0" indent="0" algn="ctr">
              <a:lnSpc>
                <a:spcPct val="100000"/>
              </a:lnSpc>
              <a:spcBef>
                <a:spcPts val="0"/>
              </a:spcBef>
              <a:buNone/>
              <a:defRPr lang="en-US" sz="2000" kern="1200" dirty="0">
                <a:solidFill>
                  <a:schemeClr val="bg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Tree>
    <p:extLst>
      <p:ext uri="{BB962C8B-B14F-4D97-AF65-F5344CB8AC3E}">
        <p14:creationId xmlns:p14="http://schemas.microsoft.com/office/powerpoint/2010/main" val="27630700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OLO TÍTULO_Organigrama 12">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3" name="Marcador de número de diapositiva 5">
            <a:extLst>
              <a:ext uri="{FF2B5EF4-FFF2-40B4-BE49-F238E27FC236}">
                <a16:creationId xmlns:a16="http://schemas.microsoft.com/office/drawing/2014/main" id="{2DBF2FB3-2A18-4DFA-BE67-CBEB450840A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9" name="Forma libre: Forma 8">
            <a:extLst>
              <a:ext uri="{FF2B5EF4-FFF2-40B4-BE49-F238E27FC236}">
                <a16:creationId xmlns:a16="http://schemas.microsoft.com/office/drawing/2014/main" id="{0CE973A6-10E7-4E33-AA8B-7240F9197012}"/>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8" name="Marcador de posición de imagen 8">
            <a:extLst>
              <a:ext uri="{FF2B5EF4-FFF2-40B4-BE49-F238E27FC236}">
                <a16:creationId xmlns:a16="http://schemas.microsoft.com/office/drawing/2014/main" id="{48934421-B8F7-41B6-9EC4-5E3C497424A8}"/>
              </a:ext>
              <a:ext uri="{C183D7F6-B498-43B3-948B-1728B52AA6E4}">
                <adec:decorative xmlns:adec="http://schemas.microsoft.com/office/drawing/2017/decorative" val="1"/>
              </a:ext>
            </a:extLst>
          </p:cNvPr>
          <p:cNvSpPr>
            <a:spLocks noGrp="1"/>
          </p:cNvSpPr>
          <p:nvPr>
            <p:ph type="pic" sz="quarter" idx="17" hasCustomPrompt="1"/>
          </p:nvPr>
        </p:nvSpPr>
        <p:spPr>
          <a:xfrm>
            <a:off x="4178095" y="1905000"/>
            <a:ext cx="1255400" cy="1255400"/>
          </a:xfrm>
          <a:prstGeom prst="ellipse">
            <a:avLst/>
          </a:prstGeom>
          <a:solidFill>
            <a:schemeClr val="bg1"/>
          </a:solidFill>
          <a:effectLst>
            <a:outerShdw blurRad="50800" dist="38100" dir="2700000" algn="tl" rotWithShape="0">
              <a:prstClr val="black">
                <a:alpha val="40000"/>
              </a:prstClr>
            </a:outerShdw>
          </a:effectLst>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10" name="Marcador de texto 7">
            <a:extLst>
              <a:ext uri="{FF2B5EF4-FFF2-40B4-BE49-F238E27FC236}">
                <a16:creationId xmlns:a16="http://schemas.microsoft.com/office/drawing/2014/main" id="{4BACF049-4E3E-418D-9DB0-9D63BDDD25AE}"/>
              </a:ext>
            </a:extLst>
          </p:cNvPr>
          <p:cNvSpPr>
            <a:spLocks noGrp="1"/>
          </p:cNvSpPr>
          <p:nvPr>
            <p:ph type="body" sz="quarter" idx="16" hasCustomPrompt="1"/>
          </p:nvPr>
        </p:nvSpPr>
        <p:spPr>
          <a:xfrm>
            <a:off x="5601136" y="2288331"/>
            <a:ext cx="3108959" cy="290097"/>
          </a:xfrm>
          <a:noFill/>
        </p:spPr>
        <p:txBody>
          <a:bodyPr wrap="square" lIns="91440" rIns="91440" rtlCol="0" anchor="ctr">
            <a:noAutofit/>
          </a:bodyPr>
          <a:lstStyle>
            <a:lvl1pPr marL="0" indent="0" algn="l">
              <a:spcBef>
                <a:spcPts val="0"/>
              </a:spcBef>
              <a:spcAft>
                <a:spcPts val="0"/>
              </a:spcAft>
              <a:buNone/>
              <a:defRPr sz="1600" b="1">
                <a:solidFill>
                  <a:schemeClr val="tx2"/>
                </a:solidFill>
                <a:latin typeface="+mj-lt"/>
              </a:defRPr>
            </a:lvl1pPr>
          </a:lstStyle>
          <a:p>
            <a:pPr lvl="0" rtl="0"/>
            <a:r>
              <a:rPr lang="es-ES" noProof="0"/>
              <a:t>AGREGAR TEXTO </a:t>
            </a:r>
          </a:p>
        </p:txBody>
      </p:sp>
      <p:sp>
        <p:nvSpPr>
          <p:cNvPr id="12" name="Marcador de texto 7">
            <a:extLst>
              <a:ext uri="{FF2B5EF4-FFF2-40B4-BE49-F238E27FC236}">
                <a16:creationId xmlns:a16="http://schemas.microsoft.com/office/drawing/2014/main" id="{EFE2AF5B-D21D-4FE5-932F-F2989F6E0116}"/>
              </a:ext>
            </a:extLst>
          </p:cNvPr>
          <p:cNvSpPr>
            <a:spLocks noGrp="1"/>
          </p:cNvSpPr>
          <p:nvPr>
            <p:ph type="body" sz="quarter" idx="18" hasCustomPrompt="1"/>
          </p:nvPr>
        </p:nvSpPr>
        <p:spPr>
          <a:xfrm>
            <a:off x="5601136" y="2566041"/>
            <a:ext cx="3108959" cy="221043"/>
          </a:xfrm>
          <a:noFill/>
        </p:spPr>
        <p:txBody>
          <a:bodyPr wrap="square" lIns="91440" rIns="91440" rtlCol="0" anchor="t">
            <a:noAutofit/>
          </a:bodyPr>
          <a:lstStyle>
            <a:lvl1pPr marL="0" indent="0" algn="l">
              <a:spcBef>
                <a:spcPts val="0"/>
              </a:spcBef>
              <a:spcAft>
                <a:spcPts val="0"/>
              </a:spcAft>
              <a:buNone/>
              <a:defRPr sz="1200" b="0">
                <a:solidFill>
                  <a:schemeClr val="tx2"/>
                </a:solidFill>
                <a:latin typeface="+mn-lt"/>
              </a:defRPr>
            </a:lvl1pPr>
          </a:lstStyle>
          <a:p>
            <a:pPr lvl="0" rtl="0"/>
            <a:r>
              <a:rPr lang="es-ES" noProof="0"/>
              <a:t>Descripción</a:t>
            </a:r>
          </a:p>
        </p:txBody>
      </p:sp>
      <p:cxnSp>
        <p:nvCxnSpPr>
          <p:cNvPr id="14" name="Conector recto 13">
            <a:extLst>
              <a:ext uri="{FF2B5EF4-FFF2-40B4-BE49-F238E27FC236}">
                <a16:creationId xmlns:a16="http://schemas.microsoft.com/office/drawing/2014/main" id="{266B4E82-4E92-438C-9DBD-FDAC98DBA804}"/>
              </a:ext>
              <a:ext uri="{C183D7F6-B498-43B3-948B-1728B52AA6E4}">
                <adec:decorative xmlns:adec="http://schemas.microsoft.com/office/drawing/2017/decorative" val="1"/>
              </a:ext>
            </a:extLst>
          </p:cNvPr>
          <p:cNvCxnSpPr>
            <a:cxnSpLocks/>
          </p:cNvCxnSpPr>
          <p:nvPr userDrawn="1"/>
        </p:nvCxnSpPr>
        <p:spPr>
          <a:xfrm rot="16200000">
            <a:off x="6165169" y="-670561"/>
            <a:ext cx="0" cy="896112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Marcador de posición de imagen 8">
            <a:extLst>
              <a:ext uri="{FF2B5EF4-FFF2-40B4-BE49-F238E27FC236}">
                <a16:creationId xmlns:a16="http://schemas.microsoft.com/office/drawing/2014/main" id="{5C2A05E4-0266-470B-94B6-0EA500EFD52F}"/>
              </a:ext>
              <a:ext uri="{C183D7F6-B498-43B3-948B-1728B52AA6E4}">
                <adec:decorative xmlns:adec="http://schemas.microsoft.com/office/drawing/2017/decorative" val="1"/>
              </a:ext>
            </a:extLst>
          </p:cNvPr>
          <p:cNvSpPr>
            <a:spLocks noGrp="1" noChangeAspect="1"/>
          </p:cNvSpPr>
          <p:nvPr>
            <p:ph type="pic" sz="quarter" idx="21" hasCustomPrompt="1"/>
          </p:nvPr>
        </p:nvSpPr>
        <p:spPr>
          <a:xfrm>
            <a:off x="10984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17" name="Marcador de texto 7">
            <a:extLst>
              <a:ext uri="{FF2B5EF4-FFF2-40B4-BE49-F238E27FC236}">
                <a16:creationId xmlns:a16="http://schemas.microsoft.com/office/drawing/2014/main" id="{8B705CE2-63BB-44EF-9494-D7197888F260}"/>
              </a:ext>
            </a:extLst>
          </p:cNvPr>
          <p:cNvSpPr>
            <a:spLocks noGrp="1"/>
          </p:cNvSpPr>
          <p:nvPr>
            <p:ph type="body" sz="quarter" idx="25" hasCustomPrompt="1"/>
          </p:nvPr>
        </p:nvSpPr>
        <p:spPr>
          <a:xfrm>
            <a:off x="762000" y="4327380"/>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18" name="Marcador de texto 7">
            <a:extLst>
              <a:ext uri="{FF2B5EF4-FFF2-40B4-BE49-F238E27FC236}">
                <a16:creationId xmlns:a16="http://schemas.microsoft.com/office/drawing/2014/main" id="{91C9BD3E-CCA7-4ADF-83CB-175C316AEA84}"/>
              </a:ext>
            </a:extLst>
          </p:cNvPr>
          <p:cNvSpPr>
            <a:spLocks noGrp="1"/>
          </p:cNvSpPr>
          <p:nvPr>
            <p:ph type="body" sz="quarter" idx="26" hasCustomPrompt="1"/>
          </p:nvPr>
        </p:nvSpPr>
        <p:spPr>
          <a:xfrm>
            <a:off x="762000" y="4497392"/>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19" name="Marcador de posición de imagen 8">
            <a:extLst>
              <a:ext uri="{FF2B5EF4-FFF2-40B4-BE49-F238E27FC236}">
                <a16:creationId xmlns:a16="http://schemas.microsoft.com/office/drawing/2014/main" id="{DC756ECA-27F0-4309-A411-2021931A3A4F}"/>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29272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0" name="Marcador de texto 7">
            <a:extLst>
              <a:ext uri="{FF2B5EF4-FFF2-40B4-BE49-F238E27FC236}">
                <a16:creationId xmlns:a16="http://schemas.microsoft.com/office/drawing/2014/main" id="{BCC1B1EE-9270-494A-B26E-3E810517012E}"/>
              </a:ext>
            </a:extLst>
          </p:cNvPr>
          <p:cNvSpPr>
            <a:spLocks noGrp="1"/>
          </p:cNvSpPr>
          <p:nvPr>
            <p:ph type="body" sz="quarter" idx="28" hasCustomPrompt="1"/>
          </p:nvPr>
        </p:nvSpPr>
        <p:spPr>
          <a:xfrm>
            <a:off x="2590800" y="4327380"/>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21" name="Marcador de texto 7">
            <a:extLst>
              <a:ext uri="{FF2B5EF4-FFF2-40B4-BE49-F238E27FC236}">
                <a16:creationId xmlns:a16="http://schemas.microsoft.com/office/drawing/2014/main" id="{621D9997-09EF-468A-A3A6-7C2705CF1757}"/>
              </a:ext>
            </a:extLst>
          </p:cNvPr>
          <p:cNvSpPr>
            <a:spLocks noGrp="1"/>
          </p:cNvSpPr>
          <p:nvPr>
            <p:ph type="body" sz="quarter" idx="29" hasCustomPrompt="1"/>
          </p:nvPr>
        </p:nvSpPr>
        <p:spPr>
          <a:xfrm>
            <a:off x="2590800" y="4497392"/>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22" name="Marcador de posición de imagen 8">
            <a:extLst>
              <a:ext uri="{FF2B5EF4-FFF2-40B4-BE49-F238E27FC236}">
                <a16:creationId xmlns:a16="http://schemas.microsoft.com/office/drawing/2014/main" id="{CC2A50A3-3A8F-469D-B16E-A06FD4C2A978}"/>
              </a:ext>
              <a:ext uri="{C183D7F6-B498-43B3-948B-1728B52AA6E4}">
                <adec:decorative xmlns:adec="http://schemas.microsoft.com/office/drawing/2017/decorative" val="1"/>
              </a:ext>
            </a:extLst>
          </p:cNvPr>
          <p:cNvSpPr>
            <a:spLocks noGrp="1" noChangeAspect="1"/>
          </p:cNvSpPr>
          <p:nvPr>
            <p:ph type="pic" sz="quarter" idx="30" hasCustomPrompt="1"/>
          </p:nvPr>
        </p:nvSpPr>
        <p:spPr>
          <a:xfrm>
            <a:off x="473699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3" name="Marcador de texto 7">
            <a:extLst>
              <a:ext uri="{FF2B5EF4-FFF2-40B4-BE49-F238E27FC236}">
                <a16:creationId xmlns:a16="http://schemas.microsoft.com/office/drawing/2014/main" id="{065EDDEE-214F-4148-8B8C-0BA5AEF7658A}"/>
              </a:ext>
            </a:extLst>
          </p:cNvPr>
          <p:cNvSpPr>
            <a:spLocks noGrp="1"/>
          </p:cNvSpPr>
          <p:nvPr>
            <p:ph type="body" sz="quarter" idx="31" hasCustomPrompt="1"/>
          </p:nvPr>
        </p:nvSpPr>
        <p:spPr>
          <a:xfrm>
            <a:off x="4400550" y="4327380"/>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24" name="Marcador de texto 7">
            <a:extLst>
              <a:ext uri="{FF2B5EF4-FFF2-40B4-BE49-F238E27FC236}">
                <a16:creationId xmlns:a16="http://schemas.microsoft.com/office/drawing/2014/main" id="{520C0E2F-F27A-44AC-BB9A-74F62BEC5752}"/>
              </a:ext>
            </a:extLst>
          </p:cNvPr>
          <p:cNvSpPr>
            <a:spLocks noGrp="1"/>
          </p:cNvSpPr>
          <p:nvPr>
            <p:ph type="body" sz="quarter" idx="32" hasCustomPrompt="1"/>
          </p:nvPr>
        </p:nvSpPr>
        <p:spPr>
          <a:xfrm>
            <a:off x="4400550" y="4497392"/>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25" name="Marcador de posición de imagen 8">
            <a:extLst>
              <a:ext uri="{FF2B5EF4-FFF2-40B4-BE49-F238E27FC236}">
                <a16:creationId xmlns:a16="http://schemas.microsoft.com/office/drawing/2014/main" id="{ADC5446D-3469-43DA-ACE3-2AEC5B90384E}"/>
              </a:ext>
              <a:ext uri="{C183D7F6-B498-43B3-948B-1728B52AA6E4}">
                <adec:decorative xmlns:adec="http://schemas.microsoft.com/office/drawing/2017/decorative" val="1"/>
              </a:ext>
            </a:extLst>
          </p:cNvPr>
          <p:cNvSpPr>
            <a:spLocks noGrp="1" noChangeAspect="1"/>
          </p:cNvSpPr>
          <p:nvPr>
            <p:ph type="pic" sz="quarter" idx="33" hasCustomPrompt="1"/>
          </p:nvPr>
        </p:nvSpPr>
        <p:spPr>
          <a:xfrm>
            <a:off x="6546749"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6" name="Marcador de texto 7">
            <a:extLst>
              <a:ext uri="{FF2B5EF4-FFF2-40B4-BE49-F238E27FC236}">
                <a16:creationId xmlns:a16="http://schemas.microsoft.com/office/drawing/2014/main" id="{4BF91944-817D-4080-9FC7-1C01D3C52F74}"/>
              </a:ext>
            </a:extLst>
          </p:cNvPr>
          <p:cNvSpPr>
            <a:spLocks noGrp="1"/>
          </p:cNvSpPr>
          <p:nvPr>
            <p:ph type="body" sz="quarter" idx="34" hasCustomPrompt="1"/>
          </p:nvPr>
        </p:nvSpPr>
        <p:spPr>
          <a:xfrm>
            <a:off x="6210300" y="4327380"/>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27" name="Marcador de texto 7">
            <a:extLst>
              <a:ext uri="{FF2B5EF4-FFF2-40B4-BE49-F238E27FC236}">
                <a16:creationId xmlns:a16="http://schemas.microsoft.com/office/drawing/2014/main" id="{B6FC5678-B04A-4631-9DFF-776737E9C8AC}"/>
              </a:ext>
            </a:extLst>
          </p:cNvPr>
          <p:cNvSpPr>
            <a:spLocks noGrp="1"/>
          </p:cNvSpPr>
          <p:nvPr>
            <p:ph type="body" sz="quarter" idx="35" hasCustomPrompt="1"/>
          </p:nvPr>
        </p:nvSpPr>
        <p:spPr>
          <a:xfrm>
            <a:off x="6210300" y="4497392"/>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28" name="Marcador de posición de imagen 8">
            <a:extLst>
              <a:ext uri="{FF2B5EF4-FFF2-40B4-BE49-F238E27FC236}">
                <a16:creationId xmlns:a16="http://schemas.microsoft.com/office/drawing/2014/main" id="{BF024C2A-A070-4BF1-BA78-8FDD47DED455}"/>
              </a:ext>
              <a:ext uri="{C183D7F6-B498-43B3-948B-1728B52AA6E4}">
                <adec:decorative xmlns:adec="http://schemas.microsoft.com/office/drawing/2017/decorative" val="1"/>
              </a:ext>
            </a:extLst>
          </p:cNvPr>
          <p:cNvSpPr>
            <a:spLocks noGrp="1" noChangeAspect="1"/>
          </p:cNvSpPr>
          <p:nvPr>
            <p:ph type="pic" sz="quarter" idx="36" hasCustomPrompt="1"/>
          </p:nvPr>
        </p:nvSpPr>
        <p:spPr>
          <a:xfrm>
            <a:off x="8353860"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29" name="Marcador de texto 7">
            <a:extLst>
              <a:ext uri="{FF2B5EF4-FFF2-40B4-BE49-F238E27FC236}">
                <a16:creationId xmlns:a16="http://schemas.microsoft.com/office/drawing/2014/main" id="{72D75690-3F0F-4257-84B4-90CB4E6BB7EA}"/>
              </a:ext>
            </a:extLst>
          </p:cNvPr>
          <p:cNvSpPr>
            <a:spLocks noGrp="1"/>
          </p:cNvSpPr>
          <p:nvPr>
            <p:ph type="body" sz="quarter" idx="37" hasCustomPrompt="1"/>
          </p:nvPr>
        </p:nvSpPr>
        <p:spPr>
          <a:xfrm>
            <a:off x="8017411" y="4327380"/>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30" name="Marcador de texto 7">
            <a:extLst>
              <a:ext uri="{FF2B5EF4-FFF2-40B4-BE49-F238E27FC236}">
                <a16:creationId xmlns:a16="http://schemas.microsoft.com/office/drawing/2014/main" id="{FC3E89DF-7D8F-458A-910F-B06B607998AF}"/>
              </a:ext>
            </a:extLst>
          </p:cNvPr>
          <p:cNvSpPr>
            <a:spLocks noGrp="1"/>
          </p:cNvSpPr>
          <p:nvPr>
            <p:ph type="body" sz="quarter" idx="38" hasCustomPrompt="1"/>
          </p:nvPr>
        </p:nvSpPr>
        <p:spPr>
          <a:xfrm>
            <a:off x="8017411" y="4497392"/>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31" name="Marcador de posición de imagen 8">
            <a:extLst>
              <a:ext uri="{FF2B5EF4-FFF2-40B4-BE49-F238E27FC236}">
                <a16:creationId xmlns:a16="http://schemas.microsoft.com/office/drawing/2014/main" id="{49030BC1-7B5E-4BBD-AB44-8615DCFD46B7}"/>
              </a:ext>
              <a:ext uri="{C183D7F6-B498-43B3-948B-1728B52AA6E4}">
                <adec:decorative xmlns:adec="http://schemas.microsoft.com/office/drawing/2017/decorative" val="1"/>
              </a:ext>
            </a:extLst>
          </p:cNvPr>
          <p:cNvSpPr>
            <a:spLocks noGrp="1" noChangeAspect="1"/>
          </p:cNvSpPr>
          <p:nvPr>
            <p:ph type="pic" sz="quarter" idx="39" hasCustomPrompt="1"/>
          </p:nvPr>
        </p:nvSpPr>
        <p:spPr>
          <a:xfrm>
            <a:off x="10160971" y="3352800"/>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32" name="Marcador de texto 7">
            <a:extLst>
              <a:ext uri="{FF2B5EF4-FFF2-40B4-BE49-F238E27FC236}">
                <a16:creationId xmlns:a16="http://schemas.microsoft.com/office/drawing/2014/main" id="{10ED1CED-11B2-4927-93A4-CE47939F0AEC}"/>
              </a:ext>
            </a:extLst>
          </p:cNvPr>
          <p:cNvSpPr>
            <a:spLocks noGrp="1"/>
          </p:cNvSpPr>
          <p:nvPr>
            <p:ph type="body" sz="quarter" idx="40" hasCustomPrompt="1"/>
          </p:nvPr>
        </p:nvSpPr>
        <p:spPr>
          <a:xfrm>
            <a:off x="9824522" y="4327380"/>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33" name="Marcador de texto 7">
            <a:extLst>
              <a:ext uri="{FF2B5EF4-FFF2-40B4-BE49-F238E27FC236}">
                <a16:creationId xmlns:a16="http://schemas.microsoft.com/office/drawing/2014/main" id="{39E2E141-317E-41F9-853F-B96493C8FB9B}"/>
              </a:ext>
            </a:extLst>
          </p:cNvPr>
          <p:cNvSpPr>
            <a:spLocks noGrp="1"/>
          </p:cNvSpPr>
          <p:nvPr>
            <p:ph type="body" sz="quarter" idx="41" hasCustomPrompt="1"/>
          </p:nvPr>
        </p:nvSpPr>
        <p:spPr>
          <a:xfrm>
            <a:off x="9824522" y="4497392"/>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cxnSp>
        <p:nvCxnSpPr>
          <p:cNvPr id="34" name="Conector recto 33">
            <a:extLst>
              <a:ext uri="{FF2B5EF4-FFF2-40B4-BE49-F238E27FC236}">
                <a16:creationId xmlns:a16="http://schemas.microsoft.com/office/drawing/2014/main" id="{A69BD202-1C38-47A5-8B06-0AADB78AAE08}"/>
              </a:ext>
              <a:ext uri="{C183D7F6-B498-43B3-948B-1728B52AA6E4}">
                <adec:decorative xmlns:adec="http://schemas.microsoft.com/office/drawing/2017/decorative" val="1"/>
              </a:ext>
            </a:extLst>
          </p:cNvPr>
          <p:cNvCxnSpPr>
            <a:cxnSpLocks/>
          </p:cNvCxnSpPr>
          <p:nvPr userDrawn="1"/>
        </p:nvCxnSpPr>
        <p:spPr>
          <a:xfrm rot="16200000">
            <a:off x="6165169" y="2642433"/>
            <a:ext cx="0" cy="556415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Marcador de posición de imagen 8">
            <a:extLst>
              <a:ext uri="{FF2B5EF4-FFF2-40B4-BE49-F238E27FC236}">
                <a16:creationId xmlns:a16="http://schemas.microsoft.com/office/drawing/2014/main" id="{68CF0B9D-069C-46BA-9B77-7BDE114F3E55}"/>
              </a:ext>
              <a:ext uri="{C183D7F6-B498-43B3-948B-1728B52AA6E4}">
                <adec:decorative xmlns:adec="http://schemas.microsoft.com/office/drawing/2017/decorative" val="1"/>
              </a:ext>
            </a:extLst>
          </p:cNvPr>
          <p:cNvSpPr>
            <a:spLocks noGrp="1" noChangeAspect="1"/>
          </p:cNvSpPr>
          <p:nvPr>
            <p:ph type="pic" sz="quarter" idx="45" hasCustomPrompt="1"/>
          </p:nvPr>
        </p:nvSpPr>
        <p:spPr>
          <a:xfrm>
            <a:off x="292724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39" name="Marcador de texto 7">
            <a:extLst>
              <a:ext uri="{FF2B5EF4-FFF2-40B4-BE49-F238E27FC236}">
                <a16:creationId xmlns:a16="http://schemas.microsoft.com/office/drawing/2014/main" id="{6EB5CB55-9BF0-4309-AA93-9540CDA1CE22}"/>
              </a:ext>
            </a:extLst>
          </p:cNvPr>
          <p:cNvSpPr>
            <a:spLocks noGrp="1"/>
          </p:cNvSpPr>
          <p:nvPr>
            <p:ph type="body" sz="quarter" idx="46" hasCustomPrompt="1"/>
          </p:nvPr>
        </p:nvSpPr>
        <p:spPr>
          <a:xfrm>
            <a:off x="2590800" y="5988389"/>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40" name="Marcador de texto 7">
            <a:extLst>
              <a:ext uri="{FF2B5EF4-FFF2-40B4-BE49-F238E27FC236}">
                <a16:creationId xmlns:a16="http://schemas.microsoft.com/office/drawing/2014/main" id="{184A6FF6-89E5-41B3-83AD-E1F1AC1C7187}"/>
              </a:ext>
            </a:extLst>
          </p:cNvPr>
          <p:cNvSpPr>
            <a:spLocks noGrp="1"/>
          </p:cNvSpPr>
          <p:nvPr>
            <p:ph type="body" sz="quarter" idx="47" hasCustomPrompt="1"/>
          </p:nvPr>
        </p:nvSpPr>
        <p:spPr>
          <a:xfrm>
            <a:off x="2590800" y="6158401"/>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41" name="Marcador de posición de imagen 8">
            <a:extLst>
              <a:ext uri="{FF2B5EF4-FFF2-40B4-BE49-F238E27FC236}">
                <a16:creationId xmlns:a16="http://schemas.microsoft.com/office/drawing/2014/main" id="{65909E03-0C86-44C4-9260-484E8CF6315F}"/>
              </a:ext>
              <a:ext uri="{C183D7F6-B498-43B3-948B-1728B52AA6E4}">
                <adec:decorative xmlns:adec="http://schemas.microsoft.com/office/drawing/2017/decorative" val="1"/>
              </a:ext>
            </a:extLst>
          </p:cNvPr>
          <p:cNvSpPr>
            <a:spLocks noGrp="1" noChangeAspect="1"/>
          </p:cNvSpPr>
          <p:nvPr>
            <p:ph type="pic" sz="quarter" idx="48" hasCustomPrompt="1"/>
          </p:nvPr>
        </p:nvSpPr>
        <p:spPr>
          <a:xfrm>
            <a:off x="473699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42" name="Marcador de texto 7">
            <a:extLst>
              <a:ext uri="{FF2B5EF4-FFF2-40B4-BE49-F238E27FC236}">
                <a16:creationId xmlns:a16="http://schemas.microsoft.com/office/drawing/2014/main" id="{0D08C690-4C72-47C4-ADBC-6DBFC463FC37}"/>
              </a:ext>
            </a:extLst>
          </p:cNvPr>
          <p:cNvSpPr>
            <a:spLocks noGrp="1"/>
          </p:cNvSpPr>
          <p:nvPr>
            <p:ph type="body" sz="quarter" idx="49" hasCustomPrompt="1"/>
          </p:nvPr>
        </p:nvSpPr>
        <p:spPr>
          <a:xfrm>
            <a:off x="4400550" y="5988389"/>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43" name="Marcador de texto 7">
            <a:extLst>
              <a:ext uri="{FF2B5EF4-FFF2-40B4-BE49-F238E27FC236}">
                <a16:creationId xmlns:a16="http://schemas.microsoft.com/office/drawing/2014/main" id="{FEBB122E-6E5D-4B48-91C0-C6EB8BA3D2D9}"/>
              </a:ext>
            </a:extLst>
          </p:cNvPr>
          <p:cNvSpPr>
            <a:spLocks noGrp="1"/>
          </p:cNvSpPr>
          <p:nvPr>
            <p:ph type="body" sz="quarter" idx="50" hasCustomPrompt="1"/>
          </p:nvPr>
        </p:nvSpPr>
        <p:spPr>
          <a:xfrm>
            <a:off x="4400550" y="6158401"/>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44" name="Marcador de posición de imagen 8">
            <a:extLst>
              <a:ext uri="{FF2B5EF4-FFF2-40B4-BE49-F238E27FC236}">
                <a16:creationId xmlns:a16="http://schemas.microsoft.com/office/drawing/2014/main" id="{A968314E-9F6B-4D90-BC2A-C5BB6AC70F5F}"/>
              </a:ext>
              <a:ext uri="{C183D7F6-B498-43B3-948B-1728B52AA6E4}">
                <adec:decorative xmlns:adec="http://schemas.microsoft.com/office/drawing/2017/decorative" val="1"/>
              </a:ext>
            </a:extLst>
          </p:cNvPr>
          <p:cNvSpPr>
            <a:spLocks noGrp="1" noChangeAspect="1"/>
          </p:cNvSpPr>
          <p:nvPr>
            <p:ph type="pic" sz="quarter" idx="51" hasCustomPrompt="1"/>
          </p:nvPr>
        </p:nvSpPr>
        <p:spPr>
          <a:xfrm>
            <a:off x="6546749"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45" name="Marcador de texto 7">
            <a:extLst>
              <a:ext uri="{FF2B5EF4-FFF2-40B4-BE49-F238E27FC236}">
                <a16:creationId xmlns:a16="http://schemas.microsoft.com/office/drawing/2014/main" id="{98FF5C01-8CE1-475F-A59A-011328494FC8}"/>
              </a:ext>
            </a:extLst>
          </p:cNvPr>
          <p:cNvSpPr>
            <a:spLocks noGrp="1"/>
          </p:cNvSpPr>
          <p:nvPr>
            <p:ph type="body" sz="quarter" idx="52" hasCustomPrompt="1"/>
          </p:nvPr>
        </p:nvSpPr>
        <p:spPr>
          <a:xfrm>
            <a:off x="6210300" y="5988389"/>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46" name="Marcador de texto 7">
            <a:extLst>
              <a:ext uri="{FF2B5EF4-FFF2-40B4-BE49-F238E27FC236}">
                <a16:creationId xmlns:a16="http://schemas.microsoft.com/office/drawing/2014/main" id="{DC690F93-088F-498C-9B26-2DCE00A1145F}"/>
              </a:ext>
            </a:extLst>
          </p:cNvPr>
          <p:cNvSpPr>
            <a:spLocks noGrp="1"/>
          </p:cNvSpPr>
          <p:nvPr>
            <p:ph type="body" sz="quarter" idx="53" hasCustomPrompt="1"/>
          </p:nvPr>
        </p:nvSpPr>
        <p:spPr>
          <a:xfrm>
            <a:off x="6210300" y="6158401"/>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
        <p:nvSpPr>
          <p:cNvPr id="47" name="Marcador de posición de imagen 8">
            <a:extLst>
              <a:ext uri="{FF2B5EF4-FFF2-40B4-BE49-F238E27FC236}">
                <a16:creationId xmlns:a16="http://schemas.microsoft.com/office/drawing/2014/main" id="{1D462CE1-BEE9-45C4-AB54-354D05E69D31}"/>
              </a:ext>
              <a:ext uri="{C183D7F6-B498-43B3-948B-1728B52AA6E4}">
                <adec:decorative xmlns:adec="http://schemas.microsoft.com/office/drawing/2017/decorative" val="1"/>
              </a:ext>
            </a:extLst>
          </p:cNvPr>
          <p:cNvSpPr>
            <a:spLocks noGrp="1" noChangeAspect="1"/>
          </p:cNvSpPr>
          <p:nvPr>
            <p:ph type="pic" sz="quarter" idx="54" hasCustomPrompt="1"/>
          </p:nvPr>
        </p:nvSpPr>
        <p:spPr>
          <a:xfrm>
            <a:off x="8353860" y="4967309"/>
            <a:ext cx="914396" cy="914396"/>
          </a:xfrm>
          <a:prstGeom prst="ellipse">
            <a:avLst/>
          </a:prstGeom>
          <a:solidFill>
            <a:schemeClr val="bg1"/>
          </a:solidFill>
          <a:effectLst>
            <a:outerShdw blurRad="50800" dist="38100" dir="2700000" algn="tl" rotWithShape="0">
              <a:prstClr val="black">
                <a:alpha val="40000"/>
              </a:prstClr>
            </a:outerShdw>
          </a:effectLst>
        </p:spPr>
        <p:txBody>
          <a:bodyPr lIns="0" rIns="0" rtlCol="0" anchor="ctr">
            <a:normAutofit/>
          </a:bodyPr>
          <a:lstStyle>
            <a:lvl1pPr marL="0" indent="0" algn="ctr">
              <a:buNone/>
              <a:defRPr sz="1200">
                <a:solidFill>
                  <a:schemeClr val="bg1">
                    <a:lumMod val="50000"/>
                  </a:schemeClr>
                </a:solidFill>
              </a:defRPr>
            </a:lvl1pPr>
          </a:lstStyle>
          <a:p>
            <a:pPr rtl="0"/>
            <a:r>
              <a:rPr lang="es-ES" noProof="0"/>
              <a:t>Insertar imagen</a:t>
            </a:r>
          </a:p>
        </p:txBody>
      </p:sp>
      <p:sp>
        <p:nvSpPr>
          <p:cNvPr id="48" name="Marcador de texto 7">
            <a:extLst>
              <a:ext uri="{FF2B5EF4-FFF2-40B4-BE49-F238E27FC236}">
                <a16:creationId xmlns:a16="http://schemas.microsoft.com/office/drawing/2014/main" id="{9FA2731A-D1B2-4144-8373-12B9313F9BFD}"/>
              </a:ext>
            </a:extLst>
          </p:cNvPr>
          <p:cNvSpPr>
            <a:spLocks noGrp="1"/>
          </p:cNvSpPr>
          <p:nvPr>
            <p:ph type="body" sz="quarter" idx="55" hasCustomPrompt="1"/>
          </p:nvPr>
        </p:nvSpPr>
        <p:spPr>
          <a:xfrm>
            <a:off x="8017411" y="5988389"/>
            <a:ext cx="1587295" cy="166199"/>
          </a:xfrm>
          <a:noFill/>
        </p:spPr>
        <p:txBody>
          <a:bodyPr wrap="square" lIns="0" tIns="0" rIns="0" bIns="0" rtlCol="0" anchor="ctr">
            <a:noAutofit/>
          </a:bodyPr>
          <a:lstStyle>
            <a:lvl1pPr marL="0" indent="0" algn="ctr">
              <a:spcBef>
                <a:spcPts val="0"/>
              </a:spcBef>
              <a:spcAft>
                <a:spcPts val="0"/>
              </a:spcAft>
              <a:buNone/>
              <a:defRPr sz="1100" b="1">
                <a:solidFill>
                  <a:schemeClr val="accent1"/>
                </a:solidFill>
                <a:latin typeface="+mn-lt"/>
              </a:defRPr>
            </a:lvl1pPr>
          </a:lstStyle>
          <a:p>
            <a:pPr lvl="0" rtl="0"/>
            <a:r>
              <a:rPr lang="es-ES" noProof="0"/>
              <a:t>NOMBRE</a:t>
            </a:r>
          </a:p>
        </p:txBody>
      </p:sp>
      <p:sp>
        <p:nvSpPr>
          <p:cNvPr id="49" name="Marcador de texto 7">
            <a:extLst>
              <a:ext uri="{FF2B5EF4-FFF2-40B4-BE49-F238E27FC236}">
                <a16:creationId xmlns:a16="http://schemas.microsoft.com/office/drawing/2014/main" id="{F61DF59D-6B27-4EC6-A151-0F9B99DC8051}"/>
              </a:ext>
            </a:extLst>
          </p:cNvPr>
          <p:cNvSpPr>
            <a:spLocks noGrp="1"/>
          </p:cNvSpPr>
          <p:nvPr>
            <p:ph type="body" sz="quarter" idx="56" hasCustomPrompt="1"/>
          </p:nvPr>
        </p:nvSpPr>
        <p:spPr>
          <a:xfrm>
            <a:off x="8017411" y="6158401"/>
            <a:ext cx="1587295" cy="166199"/>
          </a:xfrm>
          <a:noFill/>
        </p:spPr>
        <p:txBody>
          <a:bodyPr wrap="square" lIns="0" tIns="0" rIns="0" bIns="0" rtlCol="0" anchor="t">
            <a:noAutofit/>
          </a:bodyPr>
          <a:lstStyle>
            <a:lvl1pPr marL="0" indent="0" algn="ctr">
              <a:spcBef>
                <a:spcPts val="0"/>
              </a:spcBef>
              <a:spcAft>
                <a:spcPts val="0"/>
              </a:spcAft>
              <a:buNone/>
              <a:defRPr sz="1100" b="0">
                <a:solidFill>
                  <a:schemeClr val="tx1">
                    <a:lumMod val="75000"/>
                    <a:lumOff val="25000"/>
                  </a:schemeClr>
                </a:solidFill>
                <a:latin typeface="+mn-lt"/>
              </a:defRPr>
            </a:lvl1pPr>
          </a:lstStyle>
          <a:p>
            <a:pPr lvl="0" rtl="0"/>
            <a:r>
              <a:rPr lang="es-ES" noProof="0"/>
              <a:t>Descripción</a:t>
            </a:r>
          </a:p>
        </p:txBody>
      </p:sp>
    </p:spTree>
    <p:extLst>
      <p:ext uri="{BB962C8B-B14F-4D97-AF65-F5344CB8AC3E}">
        <p14:creationId xmlns:p14="http://schemas.microsoft.com/office/powerpoint/2010/main" val="396614807"/>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olo título a aplicar parche de título lateral">
    <p:spTree>
      <p:nvGrpSpPr>
        <p:cNvPr id="1" name=""/>
        <p:cNvGrpSpPr/>
        <p:nvPr/>
      </p:nvGrpSpPr>
      <p:grpSpPr>
        <a:xfrm>
          <a:off x="0" y="0"/>
          <a:ext cx="0" cy="0"/>
          <a:chOff x="0" y="0"/>
          <a:chExt cx="0" cy="0"/>
        </a:xfrm>
      </p:grpSpPr>
      <p:sp>
        <p:nvSpPr>
          <p:cNvPr id="34" name="Forma libre: Forma 33">
            <a:extLst>
              <a:ext uri="{FF2B5EF4-FFF2-40B4-BE49-F238E27FC236}">
                <a16:creationId xmlns:a16="http://schemas.microsoft.com/office/drawing/2014/main" id="{724AA86D-A811-42CE-8C83-8053DFC66751}"/>
              </a:ext>
              <a:ext uri="{C183D7F6-B498-43B3-948B-1728B52AA6E4}">
                <adec:decorative xmlns:adec="http://schemas.microsoft.com/office/drawing/2017/decorative" val="1"/>
              </a:ext>
            </a:extLst>
          </p:cNvPr>
          <p:cNvSpPr/>
          <p:nvPr userDrawn="1"/>
        </p:nvSpPr>
        <p:spPr>
          <a:xfrm>
            <a:off x="-1" y="0"/>
            <a:ext cx="8329286" cy="6858000"/>
          </a:xfrm>
          <a:custGeom>
            <a:avLst/>
            <a:gdLst>
              <a:gd name="connsiteX0" fmla="*/ 0 w 8329286"/>
              <a:gd name="connsiteY0" fmla="*/ 0 h 6858000"/>
              <a:gd name="connsiteX1" fmla="*/ 8329286 w 8329286"/>
              <a:gd name="connsiteY1" fmla="*/ 0 h 6858000"/>
              <a:gd name="connsiteX2" fmla="*/ 8329286 w 8329286"/>
              <a:gd name="connsiteY2" fmla="*/ 68183 h 6858000"/>
              <a:gd name="connsiteX3" fmla="*/ 3175958 w 8329286"/>
              <a:gd name="connsiteY3" fmla="*/ 6858000 h 6858000"/>
              <a:gd name="connsiteX4" fmla="*/ 0 w 832928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9286" h="6858000">
                <a:moveTo>
                  <a:pt x="0" y="0"/>
                </a:moveTo>
                <a:lnTo>
                  <a:pt x="8329286" y="0"/>
                </a:lnTo>
                <a:lnTo>
                  <a:pt x="8329286" y="68183"/>
                </a:lnTo>
                <a:lnTo>
                  <a:pt x="3175958" y="6858000"/>
                </a:lnTo>
                <a:lnTo>
                  <a:pt x="0" y="6858000"/>
                </a:lnTo>
                <a:close/>
              </a:path>
            </a:pathLst>
          </a:cu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lIns="91440"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16" name="Marcador de número de diapositiva 5">
            <a:extLst>
              <a:ext uri="{FF2B5EF4-FFF2-40B4-BE49-F238E27FC236}">
                <a16:creationId xmlns:a16="http://schemas.microsoft.com/office/drawing/2014/main" id="{E0693782-2388-4647-A185-375373970194}"/>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
        <p:nvSpPr>
          <p:cNvPr id="15" name="Forma libre: Forma 14">
            <a:extLst>
              <a:ext uri="{FF2B5EF4-FFF2-40B4-BE49-F238E27FC236}">
                <a16:creationId xmlns:a16="http://schemas.microsoft.com/office/drawing/2014/main" id="{89314C5F-7D40-40CF-8951-9660A5ACE1F7}"/>
              </a:ext>
              <a:ext uri="{C183D7F6-B498-43B3-948B-1728B52AA6E4}">
                <adec:decorative xmlns:adec="http://schemas.microsoft.com/office/drawing/2017/decorative" val="1"/>
              </a:ext>
            </a:extLst>
          </p:cNvPr>
          <p:cNvSpPr/>
          <p:nvPr userDrawn="1"/>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Tree>
    <p:extLst>
      <p:ext uri="{BB962C8B-B14F-4D97-AF65-F5344CB8AC3E}">
        <p14:creationId xmlns:p14="http://schemas.microsoft.com/office/powerpoint/2010/main" val="1046966060"/>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Leyenda de la imagen Content_Blue">
    <p:bg>
      <p:bgPr>
        <a:solidFill>
          <a:schemeClr val="tx2"/>
        </a:solidFill>
        <a:effectLst/>
      </p:bgPr>
    </p:bg>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rtlCol="0" anchor="ctr">
            <a:noAutofit/>
          </a:bodyPr>
          <a:lstStyle>
            <a:lvl1pPr marL="0" indent="0" algn="ctr">
              <a:buNone/>
              <a:defRPr/>
            </a:lvl1pPr>
          </a:lstStyle>
          <a:p>
            <a:pPr rtl="0"/>
            <a:r>
              <a:rPr lang="es-ES" noProof="0"/>
              <a:t>Insertar imagen</a:t>
            </a:r>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6248400"/>
          </a:xfrm>
          <a:solidFill>
            <a:schemeClr val="bg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1257300" y="3962400"/>
            <a:ext cx="4114800" cy="1981200"/>
          </a:xfrm>
        </p:spPr>
        <p:txBody>
          <a:bodyPr rtlCol="0" anchor="ctr">
            <a:noAutofit/>
          </a:bodyPr>
          <a:lstStyle>
            <a:lvl1pPr algn="ctr">
              <a:lnSpc>
                <a:spcPct val="80000"/>
              </a:lnSpc>
              <a:defRPr sz="4000" b="0" spc="200" baseline="0"/>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6057900" y="4114800"/>
            <a:ext cx="4876800" cy="1371602"/>
          </a:xfrm>
        </p:spPr>
        <p:txBody>
          <a:bodyPr lIns="91440" rIns="91440" rtlCol="0" anchor="ctr">
            <a:normAutofit/>
          </a:bodyPr>
          <a:lstStyle>
            <a:lvl1pPr marL="0" indent="0" algn="l">
              <a:lnSpc>
                <a:spcPct val="100000"/>
              </a:lnSpc>
              <a:spcBef>
                <a:spcPts val="0"/>
              </a:spcBef>
              <a:spcAft>
                <a:spcPts val="0"/>
              </a:spcAft>
              <a:buNone/>
              <a:defRPr sz="1600">
                <a:solidFill>
                  <a:schemeClr val="bg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7" name="Marcador de texto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6200000">
            <a:off x="381000" y="4840091"/>
            <a:ext cx="1219200" cy="225818"/>
          </a:xfr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8" name="Marcador de texto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rot="16200000">
            <a:off x="5029200" y="4840092"/>
            <a:ext cx="1219200" cy="225818"/>
          </a:xfrm>
          <a:solidFill>
            <a:schemeClr val="accent2"/>
          </a:solidFill>
          <a:effectLst>
            <a:outerShdw blurRad="50800" dist="38100" dir="18900000" algn="b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4637063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ítulo de imagen Content_Orange">
    <p:bg>
      <p:bgPr>
        <a:solidFill>
          <a:schemeClr val="accent2"/>
        </a:solidFill>
        <a:effectLst/>
      </p:bgPr>
    </p:bg>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rtlCol="0" anchor="ctr">
            <a:noAutofit/>
          </a:bodyPr>
          <a:lstStyle>
            <a:lvl1pPr marL="0" indent="0" algn="ctr">
              <a:buNone/>
              <a:defRPr/>
            </a:lvl1pPr>
          </a:lstStyle>
          <a:p>
            <a:pPr rtl="0"/>
            <a:r>
              <a:rPr lang="es-ES" noProof="0"/>
              <a:t>Insertar imagen</a:t>
            </a:r>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6248400"/>
          </a:xfrm>
          <a:solidFill>
            <a:schemeClr val="bg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1257300" y="3962400"/>
            <a:ext cx="4114800" cy="1981200"/>
          </a:xfrm>
        </p:spPr>
        <p:txBody>
          <a:bodyPr rtlCol="0" anchor="ctr">
            <a:noAutofit/>
          </a:bodyPr>
          <a:lstStyle>
            <a:lvl1pPr algn="ctr">
              <a:lnSpc>
                <a:spcPct val="80000"/>
              </a:lnSpc>
              <a:defRPr sz="4000" b="0" spc="200" baseline="0"/>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6057900" y="4114800"/>
            <a:ext cx="4876800" cy="1371602"/>
          </a:xfrm>
        </p:spPr>
        <p:txBody>
          <a:bodyPr lIns="91440" rIns="91440" rtlCol="0" anchor="ctr">
            <a:normAutofit/>
          </a:bodyPr>
          <a:lstStyle>
            <a:lvl1pPr marL="0" indent="0" algn="l">
              <a:lnSpc>
                <a:spcPct val="100000"/>
              </a:lnSpc>
              <a:spcBef>
                <a:spcPts val="0"/>
              </a:spcBef>
              <a:spcAft>
                <a:spcPts val="0"/>
              </a:spcAft>
              <a:buNone/>
              <a:defRPr sz="1600">
                <a:solidFill>
                  <a:schemeClr val="bg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7" name="Marcador de texto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6200000">
            <a:off x="381000" y="4840091"/>
            <a:ext cx="1219200" cy="225818"/>
          </a:xfrm>
          <a:solidFill>
            <a:schemeClr val="accent5"/>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8" name="Marcador de texto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rot="16200000">
            <a:off x="5029200" y="4840092"/>
            <a:ext cx="1219200" cy="225818"/>
          </a:xfrm>
          <a:solidFill>
            <a:schemeClr val="accent5"/>
          </a:solidFill>
          <a:effectLst>
            <a:outerShdw blurRad="50800" dist="38100" dir="18900000" algn="b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37697019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ransición">
    <p:spTree>
      <p:nvGrpSpPr>
        <p:cNvPr id="1" name=""/>
        <p:cNvGrpSpPr/>
        <p:nvPr/>
      </p:nvGrpSpPr>
      <p:grpSpPr>
        <a:xfrm>
          <a:off x="0" y="0"/>
          <a:ext cx="0" cy="0"/>
          <a:chOff x="0" y="0"/>
          <a:chExt cx="0" cy="0"/>
        </a:xfrm>
      </p:grpSpPr>
      <p:sp>
        <p:nvSpPr>
          <p:cNvPr id="9" name="Marcador de texto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texto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rtlCol="0">
            <a:normAutofit/>
          </a:bodyPr>
          <a:lstStyle>
            <a:lvl1pPr>
              <a:defRPr sz="6000">
                <a:solidFill>
                  <a:schemeClr val="bg1"/>
                </a:solidFill>
              </a:defRPr>
            </a:lvl1pPr>
          </a:lstStyle>
          <a:p>
            <a:pPr rtl="0"/>
            <a:r>
              <a:rPr lang="es-ES" noProof="0"/>
              <a:t>Haga clic para modificar el estilo de título del patrón</a:t>
            </a:r>
          </a:p>
        </p:txBody>
      </p:sp>
      <p:sp>
        <p:nvSpPr>
          <p:cNvPr id="8" name="Marcador de texto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accent2"/>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7848801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ransición">
    <p:spTree>
      <p:nvGrpSpPr>
        <p:cNvPr id="1" name=""/>
        <p:cNvGrpSpPr/>
        <p:nvPr/>
      </p:nvGrpSpPr>
      <p:grpSpPr>
        <a:xfrm>
          <a:off x="0" y="0"/>
          <a:ext cx="0" cy="0"/>
          <a:chOff x="0" y="0"/>
          <a:chExt cx="0" cy="0"/>
        </a:xfrm>
      </p:grpSpPr>
      <p:sp>
        <p:nvSpPr>
          <p:cNvPr id="9" name="Marcador de texto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tx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texto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2"/>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rtlCol="0">
            <a:normAutofit/>
          </a:bodyPr>
          <a:lstStyle>
            <a:lvl1pPr>
              <a:defRPr sz="6000">
                <a:solidFill>
                  <a:schemeClr val="bg1"/>
                </a:solidFill>
              </a:defRPr>
            </a:lvl1pPr>
          </a:lstStyle>
          <a:p>
            <a:pPr rtl="0"/>
            <a:r>
              <a:rPr lang="es-ES" noProof="0"/>
              <a:t>Haga clic para modificar el estilo de título del patrón</a:t>
            </a:r>
          </a:p>
        </p:txBody>
      </p:sp>
      <p:sp>
        <p:nvSpPr>
          <p:cNvPr id="8" name="Marcador de texto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tx2"/>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34402404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ransición">
    <p:spTree>
      <p:nvGrpSpPr>
        <p:cNvPr id="1" name=""/>
        <p:cNvGrpSpPr/>
        <p:nvPr/>
      </p:nvGrpSpPr>
      <p:grpSpPr>
        <a:xfrm>
          <a:off x="0" y="0"/>
          <a:ext cx="0" cy="0"/>
          <a:chOff x="0" y="0"/>
          <a:chExt cx="0" cy="0"/>
        </a:xfrm>
      </p:grpSpPr>
      <p:sp>
        <p:nvSpPr>
          <p:cNvPr id="9" name="Marcador de texto 16">
            <a:extLst>
              <a:ext uri="{FF2B5EF4-FFF2-40B4-BE49-F238E27FC236}">
                <a16:creationId xmlns:a16="http://schemas.microsoft.com/office/drawing/2014/main" id="{7B86D83E-A097-4B71-82C6-197A18DD32D9}"/>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10104322" y="3587303"/>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texto 16">
            <a:extLst>
              <a:ext uri="{FF2B5EF4-FFF2-40B4-BE49-F238E27FC236}">
                <a16:creationId xmlns:a16="http://schemas.microsoft.com/office/drawing/2014/main" id="{A2552DEC-1A1C-4055-B5AF-D7C796522FED}"/>
              </a:ext>
              <a:ext uri="{C183D7F6-B498-43B3-948B-1728B52AA6E4}">
                <adec:decorative xmlns:adec="http://schemas.microsoft.com/office/drawing/2017/decorative" val="1"/>
              </a:ext>
            </a:extLst>
          </p:cNvPr>
          <p:cNvSpPr>
            <a:spLocks noGrp="1"/>
          </p:cNvSpPr>
          <p:nvPr>
            <p:ph type="body" sz="quarter" idx="22" hasCustomPrompt="1"/>
          </p:nvPr>
        </p:nvSpPr>
        <p:spPr>
          <a:xfrm>
            <a:off x="285750" y="0"/>
            <a:ext cx="11620500" cy="6591300"/>
          </a:xfrm>
          <a:solidFill>
            <a:schemeClr val="accent5"/>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1085850" y="2679192"/>
            <a:ext cx="9963150" cy="1499616"/>
          </a:xfrm>
          <a:noFill/>
        </p:spPr>
        <p:txBody>
          <a:bodyPr rtlCol="0">
            <a:normAutofit/>
          </a:bodyPr>
          <a:lstStyle>
            <a:lvl1pPr>
              <a:defRPr sz="6000">
                <a:solidFill>
                  <a:schemeClr val="bg1"/>
                </a:solidFill>
              </a:defRPr>
            </a:lvl1pPr>
          </a:lstStyle>
          <a:p>
            <a:pPr rtl="0"/>
            <a:r>
              <a:rPr lang="es-ES" noProof="0"/>
              <a:t>Haga clic para modificar el estilo de título del patrón</a:t>
            </a:r>
          </a:p>
        </p:txBody>
      </p:sp>
      <p:sp>
        <p:nvSpPr>
          <p:cNvPr id="8" name="Marcador de texto 16">
            <a:extLst>
              <a:ext uri="{FF2B5EF4-FFF2-40B4-BE49-F238E27FC236}">
                <a16:creationId xmlns:a16="http://schemas.microsoft.com/office/drawing/2014/main" id="{565D4960-2277-429C-B87B-08014535398C}"/>
              </a:ext>
              <a:ext uri="{C183D7F6-B498-43B3-948B-1728B52AA6E4}">
                <adec:decorative xmlns:adec="http://schemas.microsoft.com/office/drawing/2017/decorative" val="1"/>
              </a:ext>
            </a:extLst>
          </p:cNvPr>
          <p:cNvSpPr>
            <a:spLocks noGrp="1"/>
          </p:cNvSpPr>
          <p:nvPr>
            <p:ph type="body" sz="quarter" idx="23" hasCustomPrompt="1"/>
          </p:nvPr>
        </p:nvSpPr>
        <p:spPr>
          <a:xfrm>
            <a:off x="0" y="2679192"/>
            <a:ext cx="533400" cy="1499616"/>
          </a:xfrm>
          <a:solidFill>
            <a:schemeClr val="accent2"/>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41174512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ransición">
    <p:spTree>
      <p:nvGrpSpPr>
        <p:cNvPr id="1" name=""/>
        <p:cNvGrpSpPr/>
        <p:nvPr/>
      </p:nvGrpSpPr>
      <p:grpSpPr>
        <a:xfrm>
          <a:off x="0" y="0"/>
          <a:ext cx="0" cy="0"/>
          <a:chOff x="0" y="0"/>
          <a:chExt cx="0" cy="0"/>
        </a:xfrm>
      </p:grpSpPr>
      <p:sp>
        <p:nvSpPr>
          <p:cNvPr id="25" name="Marcador de posición de imagen 8">
            <a:extLst>
              <a:ext uri="{FF2B5EF4-FFF2-40B4-BE49-F238E27FC236}">
                <a16:creationId xmlns:a16="http://schemas.microsoft.com/office/drawing/2014/main" id="{489EE1C9-68AE-4BDD-B34C-9DE809C4DD0B}"/>
              </a:ext>
              <a:ext uri="{C183D7F6-B498-43B3-948B-1728B52AA6E4}">
                <adec:decorative xmlns:adec="http://schemas.microsoft.com/office/drawing/2017/decorative" val="1"/>
              </a:ext>
            </a:extLst>
          </p:cNvPr>
          <p:cNvSpPr>
            <a:spLocks noGrp="1"/>
          </p:cNvSpPr>
          <p:nvPr>
            <p:ph type="pic" sz="quarter" idx="17" hasCustomPrompt="1"/>
          </p:nvPr>
        </p:nvSpPr>
        <p:spPr>
          <a:xfrm>
            <a:off x="0" y="0"/>
            <a:ext cx="12191999" cy="6858000"/>
          </a:xfrm>
          <a:prstGeom prst="rect">
            <a:avLst/>
          </a:prstGeom>
        </p:spPr>
        <p:txBody>
          <a:bodyPr rtlCol="0" anchor="ctr"/>
          <a:lstStyle>
            <a:lvl1pPr marL="0" indent="0" algn="ctr">
              <a:buNone/>
              <a:defRPr>
                <a:solidFill>
                  <a:schemeClr val="bg1">
                    <a:lumMod val="50000"/>
                  </a:schemeClr>
                </a:solidFill>
              </a:defRPr>
            </a:lvl1pPr>
          </a:lstStyle>
          <a:p>
            <a:pPr rtl="0"/>
            <a:r>
              <a:rPr lang="es-ES" noProof="0"/>
              <a:t>Insertar imagen</a:t>
            </a:r>
          </a:p>
        </p:txBody>
      </p:sp>
      <p:sp>
        <p:nvSpPr>
          <p:cNvPr id="27" name="Marcador de texto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2">
              <a:alpha val="84000"/>
            </a:schemeClr>
          </a:solidFill>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26" name="Marcador de texto 16">
            <a:extLst>
              <a:ext uri="{FF2B5EF4-FFF2-40B4-BE49-F238E27FC236}">
                <a16:creationId xmlns:a16="http://schemas.microsoft.com/office/drawing/2014/main" id="{9F89ADF8-2320-4EC3-98EA-5CB618A528E6}"/>
              </a:ext>
              <a:ext uri="{C183D7F6-B498-43B3-948B-1728B52AA6E4}">
                <adec:decorative xmlns:adec="http://schemas.microsoft.com/office/drawing/2017/decorative" val="1"/>
              </a:ext>
            </a:extLst>
          </p:cNvPr>
          <p:cNvSpPr>
            <a:spLocks noGrp="1"/>
          </p:cNvSpPr>
          <p:nvPr>
            <p:ph type="body" sz="quarter" idx="12" hasCustomPrompt="1"/>
          </p:nvPr>
        </p:nvSpPr>
        <p:spPr>
          <a:xfrm>
            <a:off x="533400" y="0"/>
            <a:ext cx="6781800" cy="6324600"/>
          </a:xfrm>
          <a:solidFill>
            <a:schemeClr val="tx2"/>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1266825" y="2265916"/>
            <a:ext cx="5314950" cy="3488998"/>
          </a:xfrm>
          <a:noFill/>
        </p:spPr>
        <p:txBody>
          <a:bodyPr rtlCol="0" anchor="b">
            <a:normAutofit/>
          </a:bodyPr>
          <a:lstStyle>
            <a:lvl1pPr algn="ctr">
              <a:defRPr sz="6000">
                <a:solidFill>
                  <a:schemeClr val="bg1"/>
                </a:solidFill>
              </a:defRPr>
            </a:lvl1pPr>
          </a:lstStyle>
          <a:p>
            <a:pPr rtl="0"/>
            <a:r>
              <a:rPr lang="es-ES" noProof="0"/>
              <a:t>Haga clic para modificar el estilo de título del patrón</a:t>
            </a:r>
          </a:p>
        </p:txBody>
      </p:sp>
      <p:sp>
        <p:nvSpPr>
          <p:cNvPr id="6" name="Marcador de número de diapositiva 5">
            <a:extLst>
              <a:ext uri="{FF2B5EF4-FFF2-40B4-BE49-F238E27FC236}">
                <a16:creationId xmlns:a16="http://schemas.microsoft.com/office/drawing/2014/main" id="{F074D12B-58A6-47D1-9B2D-697AB265C81B}"/>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29999053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ransición">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rtlCol="0" anchor="ctr">
            <a:noAutofit/>
          </a:bodyPr>
          <a:lstStyle>
            <a:lvl1pPr marL="0" indent="0" algn="ctr">
              <a:buNone/>
              <a:defRPr>
                <a:solidFill>
                  <a:schemeClr val="bg1">
                    <a:lumMod val="50000"/>
                  </a:schemeClr>
                </a:solidFill>
              </a:defRPr>
            </a:lvl1pPr>
          </a:lstStyle>
          <a:p>
            <a:pPr rtl="0"/>
            <a:r>
              <a:rPr lang="es-ES" noProof="0"/>
              <a:t>Insertar imagen</a:t>
            </a:r>
          </a:p>
        </p:txBody>
      </p:sp>
      <p:sp>
        <p:nvSpPr>
          <p:cNvPr id="27" name="Marcador de texto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2"/>
          </a:solidFill>
          <a:effectLst>
            <a:outerShdw blurRad="152400" dist="38100" dir="2700000" algn="tl" rotWithShape="0">
              <a:prstClr val="black">
                <a:alpha val="66000"/>
              </a:prstClr>
            </a:outerShdw>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rtlCol="0" anchor="t">
            <a:normAutofit/>
          </a:bodyPr>
          <a:lstStyle>
            <a:lvl1pPr algn="l">
              <a:defRPr sz="6000">
                <a:solidFill>
                  <a:schemeClr val="bg1"/>
                </a:solidFill>
              </a:defRPr>
            </a:lvl1pPr>
          </a:lstStyle>
          <a:p>
            <a:pPr rtl="0"/>
            <a:r>
              <a:rPr lang="es-ES" noProof="0"/>
              <a:t>Haga clic para modificar el estilo de título del patrón</a:t>
            </a:r>
          </a:p>
        </p:txBody>
      </p:sp>
      <p:sp>
        <p:nvSpPr>
          <p:cNvPr id="9" name="Marcador de texto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número de diapositiva 5">
            <a:extLst>
              <a:ext uri="{FF2B5EF4-FFF2-40B4-BE49-F238E27FC236}">
                <a16:creationId xmlns:a16="http://schemas.microsoft.com/office/drawing/2014/main" id="{973FC1AA-8591-43A1-9962-1599E1A8AB30}"/>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41504632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Transición">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rtlCol="0" anchor="ctr">
            <a:noAutofit/>
          </a:bodyPr>
          <a:lstStyle>
            <a:lvl1pPr marL="0" indent="0" algn="ctr">
              <a:buNone/>
              <a:defRPr>
                <a:solidFill>
                  <a:schemeClr val="bg1">
                    <a:lumMod val="50000"/>
                  </a:schemeClr>
                </a:solidFill>
              </a:defRPr>
            </a:lvl1pPr>
          </a:lstStyle>
          <a:p>
            <a:pPr rtl="0"/>
            <a:r>
              <a:rPr lang="es-ES" noProof="0"/>
              <a:t>Insertar imagen</a:t>
            </a:r>
          </a:p>
        </p:txBody>
      </p:sp>
      <p:sp>
        <p:nvSpPr>
          <p:cNvPr id="27" name="Marcador de texto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1"/>
          </a:solidFill>
          <a:effectLst>
            <a:outerShdw blurRad="152400" dist="38100" dir="2700000" algn="tl" rotWithShape="0">
              <a:prstClr val="black">
                <a:alpha val="66000"/>
              </a:prstClr>
            </a:outerShdw>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rtlCol="0" anchor="t">
            <a:normAutofit/>
          </a:bodyPr>
          <a:lstStyle>
            <a:lvl1pPr algn="l">
              <a:defRPr sz="6000">
                <a:solidFill>
                  <a:schemeClr val="bg1"/>
                </a:solidFill>
              </a:defRPr>
            </a:lvl1pPr>
          </a:lstStyle>
          <a:p>
            <a:pPr rtl="0"/>
            <a:r>
              <a:rPr lang="es-ES" noProof="0"/>
              <a:t>Haga clic para modificar el estilo de título del patrón</a:t>
            </a:r>
          </a:p>
        </p:txBody>
      </p:sp>
      <p:sp>
        <p:nvSpPr>
          <p:cNvPr id="9" name="Marcador de texto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número de diapositiva 5">
            <a:extLst>
              <a:ext uri="{FF2B5EF4-FFF2-40B4-BE49-F238E27FC236}">
                <a16:creationId xmlns:a16="http://schemas.microsoft.com/office/drawing/2014/main" id="{7160B2D8-3756-4781-A8DD-692C3F895981}"/>
              </a:ext>
            </a:extLst>
          </p:cNvPr>
          <p:cNvSpPr>
            <a:spLocks noGrp="1"/>
          </p:cNvSpPr>
          <p:nvPr>
            <p:ph type="sldNum" sz="quarter" idx="4"/>
          </p:nvPr>
        </p:nvSpPr>
        <p:spPr>
          <a:xfrm>
            <a:off x="628788" y="6339840"/>
            <a:ext cx="302281" cy="365760"/>
          </a:xfrm>
          <a:prstGeom prst="rect">
            <a:avLst/>
          </a:prstGeom>
          <a:solidFill>
            <a:schemeClr val="bg1"/>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1235029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Diapositiva de título_Amarillo oscuro">
    <p:bg>
      <p:bgPr>
        <a:solidFill>
          <a:schemeClr val="bg1">
            <a:lumMod val="95000"/>
          </a:schemeClr>
        </a:solidFill>
        <a:effectLst/>
      </p:bgPr>
    </p:bg>
    <p:spTree>
      <p:nvGrpSpPr>
        <p:cNvPr id="1" name=""/>
        <p:cNvGrpSpPr/>
        <p:nvPr/>
      </p:nvGrpSpPr>
      <p:grpSpPr>
        <a:xfrm>
          <a:off x="0" y="0"/>
          <a:ext cx="0" cy="0"/>
          <a:chOff x="0" y="0"/>
          <a:chExt cx="0" cy="0"/>
        </a:xfrm>
      </p:grpSpPr>
      <p:sp>
        <p:nvSpPr>
          <p:cNvPr id="19" name="Marcador de posición de imagen 18">
            <a:extLst>
              <a:ext uri="{FF2B5EF4-FFF2-40B4-BE49-F238E27FC236}">
                <a16:creationId xmlns:a16="http://schemas.microsoft.com/office/drawing/2014/main" id="{018BFA80-A3BB-4316-BD6E-3E5F6B4D89CF}"/>
              </a:ext>
            </a:extLst>
          </p:cNvPr>
          <p:cNvSpPr>
            <a:spLocks noGrp="1"/>
          </p:cNvSpPr>
          <p:nvPr>
            <p:ph type="pic" sz="quarter" idx="11" hasCustomPrompt="1"/>
          </p:nvPr>
        </p:nvSpPr>
        <p:spPr>
          <a:xfrm>
            <a:off x="0" y="0"/>
            <a:ext cx="12192000" cy="6858000"/>
          </a:xfrm>
          <a:prstGeom prst="rect">
            <a:avLst/>
          </a:prstGeom>
          <a:solidFill>
            <a:schemeClr val="bg1"/>
          </a:solidFill>
        </p:spPr>
        <p:txBody>
          <a:bodyPr wrap="square" rtlCol="0" anchor="ctr">
            <a:noAutofit/>
          </a:bodyPr>
          <a:lstStyle>
            <a:lvl1pPr marL="0" indent="0" algn="ctr">
              <a:buNone/>
              <a:defRPr/>
            </a:lvl1pPr>
          </a:lstStyle>
          <a:p>
            <a:pPr rtl="0"/>
            <a:r>
              <a:rPr lang="es-ES" noProof="0"/>
              <a:t>Insertar imagen</a:t>
            </a:r>
          </a:p>
        </p:txBody>
      </p:sp>
      <p:sp>
        <p:nvSpPr>
          <p:cNvPr id="7" name="Marcador de texto 16">
            <a:extLst>
              <a:ext uri="{FF2B5EF4-FFF2-40B4-BE49-F238E27FC236}">
                <a16:creationId xmlns:a16="http://schemas.microsoft.com/office/drawing/2014/main" id="{8F962CE0-5C0C-48F3-A07B-34E33D6704BC}"/>
              </a:ext>
              <a:ext uri="{C183D7F6-B498-43B3-948B-1728B52AA6E4}">
                <adec:decorative xmlns:adec="http://schemas.microsoft.com/office/drawing/2017/decorative" val="1"/>
              </a:ext>
            </a:extLst>
          </p:cNvPr>
          <p:cNvSpPr>
            <a:spLocks noGrp="1"/>
          </p:cNvSpPr>
          <p:nvPr>
            <p:ph type="body" sz="quarter" idx="16" hasCustomPrompt="1"/>
          </p:nvPr>
        </p:nvSpPr>
        <p:spPr>
          <a:xfrm rot="10800000">
            <a:off x="2057400" y="466725"/>
            <a:ext cx="703341" cy="1101901"/>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2" name="Marcador de texto 16">
            <a:extLst>
              <a:ext uri="{FF2B5EF4-FFF2-40B4-BE49-F238E27FC236}">
                <a16:creationId xmlns:a16="http://schemas.microsoft.com/office/drawing/2014/main" id="{654457EF-8A97-4FCA-9870-5095D09BF83E}"/>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9067800" y="46482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10" name="Marcador de texto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solidFill>
            <a:schemeClr val="accent1">
              <a:lumMod val="75000"/>
              <a:alpha val="92000"/>
            </a:schemeClr>
          </a:solidFill>
          <a:effectLst/>
        </p:spPr>
        <p:txBody>
          <a:bodyPr rtlCol="0"/>
          <a:lstStyle>
            <a:lvl1pPr marL="0" indent="0" algn="ctr">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3163809" y="1905000"/>
            <a:ext cx="5864382" cy="2275238"/>
          </a:xfrm>
        </p:spPr>
        <p:txBody>
          <a:bodyPr rtlCol="0" anchor="t">
            <a:normAutofit/>
          </a:bodyPr>
          <a:lstStyle>
            <a:lvl1pPr algn="ctr">
              <a:defRPr lang="en-US" sz="5000" kern="1200" cap="all" spc="100" baseline="0" dirty="0">
                <a:solidFill>
                  <a:schemeClr val="bg1"/>
                </a:solidFill>
                <a:latin typeface="+mj-lt"/>
                <a:ea typeface="+mj-ea"/>
                <a:cs typeface="+mj-cs"/>
              </a:defRPr>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4059707" y="4297679"/>
            <a:ext cx="4072586" cy="1463040"/>
          </a:xfrm>
        </p:spPr>
        <p:txBody>
          <a:bodyPr lIns="91440" rIns="91440" rtlCol="0" anchor="t">
            <a:normAutofit/>
          </a:bodyPr>
          <a:lstStyle>
            <a:lvl1pPr marL="0" indent="0" algn="ctr">
              <a:lnSpc>
                <a:spcPct val="100000"/>
              </a:lnSpc>
              <a:spcBef>
                <a:spcPts val="0"/>
              </a:spcBef>
              <a:buNone/>
              <a:defRPr lang="en-US" sz="2000" kern="1200" dirty="0">
                <a:solidFill>
                  <a:schemeClr val="bg1"/>
                </a:solidFill>
                <a:latin typeface="+mn-lt"/>
                <a:ea typeface="+mn-ea"/>
                <a:cs typeface="+mn-cs"/>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Tree>
    <p:extLst>
      <p:ext uri="{BB962C8B-B14F-4D97-AF65-F5344CB8AC3E}">
        <p14:creationId xmlns:p14="http://schemas.microsoft.com/office/powerpoint/2010/main" val="32592789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ransición">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rtlCol="0" anchor="ctr">
            <a:noAutofit/>
          </a:bodyPr>
          <a:lstStyle>
            <a:lvl1pPr marL="0" indent="0" algn="ctr">
              <a:buNone/>
              <a:defRPr>
                <a:solidFill>
                  <a:schemeClr val="bg1">
                    <a:lumMod val="50000"/>
                  </a:schemeClr>
                </a:solidFill>
              </a:defRPr>
            </a:lvl1pPr>
          </a:lstStyle>
          <a:p>
            <a:pPr rtl="0"/>
            <a:r>
              <a:rPr lang="es-ES" noProof="0"/>
              <a:t>Insertar imagen</a:t>
            </a:r>
          </a:p>
        </p:txBody>
      </p:sp>
      <p:sp>
        <p:nvSpPr>
          <p:cNvPr id="27" name="Marcador de texto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5"/>
          </a:solidFill>
          <a:effectLst>
            <a:outerShdw blurRad="152400" dist="38100" dir="2700000" algn="tl" rotWithShape="0">
              <a:prstClr val="black">
                <a:alpha val="66000"/>
              </a:prstClr>
            </a:outerShdw>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rtlCol="0" anchor="t">
            <a:normAutofit/>
          </a:bodyPr>
          <a:lstStyle>
            <a:lvl1pPr algn="l">
              <a:defRPr sz="6000">
                <a:solidFill>
                  <a:schemeClr val="bg1"/>
                </a:solidFill>
              </a:defRPr>
            </a:lvl1pPr>
          </a:lstStyle>
          <a:p>
            <a:pPr rtl="0"/>
            <a:r>
              <a:rPr lang="es-ES" noProof="0"/>
              <a:t>Haga clic para modificar el estilo de título del patrón</a:t>
            </a:r>
          </a:p>
        </p:txBody>
      </p:sp>
      <p:sp>
        <p:nvSpPr>
          <p:cNvPr id="9" name="Marcador de texto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número de diapositiva 5">
            <a:extLst>
              <a:ext uri="{FF2B5EF4-FFF2-40B4-BE49-F238E27FC236}">
                <a16:creationId xmlns:a16="http://schemas.microsoft.com/office/drawing/2014/main" id="{9EEDA9EB-20CE-4EA1-9720-40FBEB45614B}"/>
              </a:ext>
            </a:extLst>
          </p:cNvPr>
          <p:cNvSpPr>
            <a:spLocks noGrp="1"/>
          </p:cNvSpPr>
          <p:nvPr>
            <p:ph type="sldNum" sz="quarter" idx="4"/>
          </p:nvPr>
        </p:nvSpPr>
        <p:spPr>
          <a:xfrm>
            <a:off x="628788" y="6339840"/>
            <a:ext cx="302281" cy="365760"/>
          </a:xfrm>
          <a:prstGeom prst="rect">
            <a:avLst/>
          </a:prstGeom>
          <a:solidFill>
            <a:schemeClr val="bg1"/>
          </a:solidFill>
          <a:ln>
            <a:solidFill>
              <a:schemeClr val="accent5"/>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14252456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Transición">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6E015B08-6C1F-4B1F-8038-D3C209BA0DBC}"/>
              </a:ext>
              <a:ext uri="{C183D7F6-B498-43B3-948B-1728B52AA6E4}">
                <adec:decorative xmlns:adec="http://schemas.microsoft.com/office/drawing/2017/decorative" val="1"/>
              </a:ext>
            </a:extLst>
          </p:cNvPr>
          <p:cNvSpPr>
            <a:spLocks noGrp="1"/>
          </p:cNvSpPr>
          <p:nvPr>
            <p:ph type="pic" sz="quarter" idx="17" hasCustomPrompt="1"/>
          </p:nvPr>
        </p:nvSpPr>
        <p:spPr>
          <a:xfrm>
            <a:off x="0" y="5378958"/>
            <a:ext cx="12191999" cy="1479041"/>
          </a:xfrm>
          <a:custGeom>
            <a:avLst/>
            <a:gdLst>
              <a:gd name="connsiteX0" fmla="*/ 8243540 w 12191999"/>
              <a:gd name="connsiteY0" fmla="*/ 0 h 1479041"/>
              <a:gd name="connsiteX1" fmla="*/ 12191999 w 12191999"/>
              <a:gd name="connsiteY1" fmla="*/ 0 h 1479041"/>
              <a:gd name="connsiteX2" fmla="*/ 12191999 w 12191999"/>
              <a:gd name="connsiteY2" fmla="*/ 1479041 h 1479041"/>
              <a:gd name="connsiteX3" fmla="*/ 0 w 12191999"/>
              <a:gd name="connsiteY3" fmla="*/ 1479041 h 1479041"/>
              <a:gd name="connsiteX4" fmla="*/ 0 w 12191999"/>
              <a:gd name="connsiteY4" fmla="*/ 344224 h 1479041"/>
              <a:gd name="connsiteX5" fmla="*/ 7982281 w 12191999"/>
              <a:gd name="connsiteY5" fmla="*/ 344224 h 147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1479041">
                <a:moveTo>
                  <a:pt x="8243540" y="0"/>
                </a:moveTo>
                <a:lnTo>
                  <a:pt x="12191999" y="0"/>
                </a:lnTo>
                <a:lnTo>
                  <a:pt x="12191999" y="1479041"/>
                </a:lnTo>
                <a:lnTo>
                  <a:pt x="0" y="1479041"/>
                </a:lnTo>
                <a:lnTo>
                  <a:pt x="0" y="344224"/>
                </a:lnTo>
                <a:lnTo>
                  <a:pt x="7982281" y="344224"/>
                </a:lnTo>
                <a:close/>
              </a:path>
            </a:pathLst>
          </a:custGeom>
        </p:spPr>
        <p:txBody>
          <a:bodyPr wrap="square" rtlCol="0" anchor="ctr">
            <a:noAutofit/>
          </a:bodyPr>
          <a:lstStyle>
            <a:lvl1pPr marL="0" indent="0" algn="ctr">
              <a:buNone/>
              <a:defRPr>
                <a:solidFill>
                  <a:schemeClr val="bg1">
                    <a:lumMod val="50000"/>
                  </a:schemeClr>
                </a:solidFill>
              </a:defRPr>
            </a:lvl1pPr>
          </a:lstStyle>
          <a:p>
            <a:pPr rtl="0"/>
            <a:r>
              <a:rPr lang="es-ES" noProof="0"/>
              <a:t>Insertar imagen</a:t>
            </a:r>
          </a:p>
        </p:txBody>
      </p:sp>
      <p:sp>
        <p:nvSpPr>
          <p:cNvPr id="27" name="Marcador de texto 26">
            <a:extLst>
              <a:ext uri="{FF2B5EF4-FFF2-40B4-BE49-F238E27FC236}">
                <a16:creationId xmlns:a16="http://schemas.microsoft.com/office/drawing/2014/main" id="{A222F077-B5D5-442D-BB60-47BE1094D15F}"/>
              </a:ext>
              <a:ext uri="{C183D7F6-B498-43B3-948B-1728B52AA6E4}">
                <adec:decorative xmlns:adec="http://schemas.microsoft.com/office/drawing/2017/decorative" val="1"/>
              </a:ext>
            </a:extLst>
          </p:cNvPr>
          <p:cNvSpPr>
            <a:spLocks noGrp="1"/>
          </p:cNvSpPr>
          <p:nvPr>
            <p:ph type="body" sz="quarter" idx="18" hasCustomPrompt="1"/>
          </p:nvPr>
        </p:nvSpPr>
        <p:spPr>
          <a:xfrm>
            <a:off x="0" y="0"/>
            <a:ext cx="12192000" cy="5723182"/>
          </a:xfrm>
          <a:custGeom>
            <a:avLst/>
            <a:gdLst>
              <a:gd name="connsiteX0" fmla="*/ 0 w 12192000"/>
              <a:gd name="connsiteY0" fmla="*/ 0 h 5723182"/>
              <a:gd name="connsiteX1" fmla="*/ 12192000 w 12192000"/>
              <a:gd name="connsiteY1" fmla="*/ 0 h 5723182"/>
              <a:gd name="connsiteX2" fmla="*/ 12192000 w 12192000"/>
              <a:gd name="connsiteY2" fmla="*/ 5378958 h 5723182"/>
              <a:gd name="connsiteX3" fmla="*/ 8243540 w 12192000"/>
              <a:gd name="connsiteY3" fmla="*/ 5378958 h 5723182"/>
              <a:gd name="connsiteX4" fmla="*/ 7982281 w 12192000"/>
              <a:gd name="connsiteY4" fmla="*/ 5723182 h 5723182"/>
              <a:gd name="connsiteX5" fmla="*/ 0 w 12192000"/>
              <a:gd name="connsiteY5" fmla="*/ 5723182 h 5723182"/>
              <a:gd name="connsiteX6" fmla="*/ 0 w 12192000"/>
              <a:gd name="connsiteY6" fmla="*/ 5378958 h 5723182"/>
              <a:gd name="connsiteX7" fmla="*/ 0 w 12192000"/>
              <a:gd name="connsiteY7" fmla="*/ 5265982 h 572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723182">
                <a:moveTo>
                  <a:pt x="0" y="0"/>
                </a:moveTo>
                <a:lnTo>
                  <a:pt x="12192000" y="0"/>
                </a:lnTo>
                <a:lnTo>
                  <a:pt x="12192000" y="5378958"/>
                </a:lnTo>
                <a:lnTo>
                  <a:pt x="8243540" y="5378958"/>
                </a:lnTo>
                <a:lnTo>
                  <a:pt x="7982281" y="5723182"/>
                </a:lnTo>
                <a:lnTo>
                  <a:pt x="0" y="5723182"/>
                </a:lnTo>
                <a:lnTo>
                  <a:pt x="0" y="5378958"/>
                </a:lnTo>
                <a:lnTo>
                  <a:pt x="0" y="5265982"/>
                </a:lnTo>
                <a:close/>
              </a:path>
            </a:pathLst>
          </a:custGeom>
          <a:solidFill>
            <a:schemeClr val="accent6"/>
          </a:solidFill>
          <a:effectLst>
            <a:outerShdw blurRad="152400" dist="38100" dir="2700000" algn="tl" rotWithShape="0">
              <a:prstClr val="black">
                <a:alpha val="66000"/>
              </a:prstClr>
            </a:outerShdw>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2" name="Título 1">
            <a:extLst>
              <a:ext uri="{FF2B5EF4-FFF2-40B4-BE49-F238E27FC236}">
                <a16:creationId xmlns:a16="http://schemas.microsoft.com/office/drawing/2014/main" id="{2F2E942B-4297-4570-B120-E2ACA52D126E}"/>
              </a:ext>
            </a:extLst>
          </p:cNvPr>
          <p:cNvSpPr>
            <a:spLocks noGrp="1"/>
          </p:cNvSpPr>
          <p:nvPr>
            <p:ph type="title"/>
          </p:nvPr>
        </p:nvSpPr>
        <p:spPr>
          <a:xfrm>
            <a:off x="781049" y="990600"/>
            <a:ext cx="9144000" cy="2590800"/>
          </a:xfrm>
          <a:noFill/>
        </p:spPr>
        <p:txBody>
          <a:bodyPr rtlCol="0" anchor="t">
            <a:normAutofit/>
          </a:bodyPr>
          <a:lstStyle>
            <a:lvl1pPr algn="l">
              <a:defRPr sz="6000">
                <a:solidFill>
                  <a:schemeClr val="bg1"/>
                </a:solidFill>
              </a:defRPr>
            </a:lvl1pPr>
          </a:lstStyle>
          <a:p>
            <a:pPr rtl="0"/>
            <a:r>
              <a:rPr lang="es-ES" noProof="0"/>
              <a:t>Haga clic para modificar el estilo de título del patrón</a:t>
            </a:r>
          </a:p>
        </p:txBody>
      </p:sp>
      <p:sp>
        <p:nvSpPr>
          <p:cNvPr id="9" name="Marcador de texto 16">
            <a:extLst>
              <a:ext uri="{FF2B5EF4-FFF2-40B4-BE49-F238E27FC236}">
                <a16:creationId xmlns:a16="http://schemas.microsoft.com/office/drawing/2014/main" id="{4E78EDD8-13BF-4551-BD7B-C04131A68BC1}"/>
              </a:ext>
              <a:ext uri="{C183D7F6-B498-43B3-948B-1728B52AA6E4}">
                <adec:decorative xmlns:adec="http://schemas.microsoft.com/office/drawing/2017/decorative" val="1"/>
              </a:ext>
            </a:extLst>
          </p:cNvPr>
          <p:cNvSpPr>
            <a:spLocks noGrp="1"/>
          </p:cNvSpPr>
          <p:nvPr>
            <p:ph type="body" sz="quarter" idx="23" hasCustomPrompt="1"/>
          </p:nvPr>
        </p:nvSpPr>
        <p:spPr>
          <a:xfrm>
            <a:off x="0" y="633984"/>
            <a:ext cx="304800" cy="1499616"/>
          </a:xfrm>
          <a:solidFill>
            <a:schemeClr val="bg1"/>
          </a:solidFill>
          <a:effectLst/>
        </p:spPr>
        <p:txBody>
          <a:bodyPr rtlCol="0"/>
          <a:lstStyle>
            <a:lvl1pPr marL="0" indent="0">
              <a:buNone/>
              <a:defRPr>
                <a:solidFill>
                  <a:schemeClr val="tx1">
                    <a:alpha val="0"/>
                  </a:schemeClr>
                </a:solidFill>
              </a:defRPr>
            </a:lvl1pPr>
          </a:lstStyle>
          <a:p>
            <a:pPr lvl="0" rtl="0"/>
            <a:r>
              <a:rPr lang="es-ES" noProof="0"/>
              <a:t>I</a:t>
            </a:r>
          </a:p>
        </p:txBody>
      </p:sp>
      <p:sp>
        <p:nvSpPr>
          <p:cNvPr id="7" name="Marcador de número de diapositiva 5">
            <a:extLst>
              <a:ext uri="{FF2B5EF4-FFF2-40B4-BE49-F238E27FC236}">
                <a16:creationId xmlns:a16="http://schemas.microsoft.com/office/drawing/2014/main" id="{80033509-FE6E-46FC-85C8-B777FBA2F1A5}"/>
              </a:ext>
            </a:extLst>
          </p:cNvPr>
          <p:cNvSpPr>
            <a:spLocks noGrp="1"/>
          </p:cNvSpPr>
          <p:nvPr>
            <p:ph type="sldNum" sz="quarter" idx="4"/>
          </p:nvPr>
        </p:nvSpPr>
        <p:spPr>
          <a:xfrm>
            <a:off x="628788" y="6339840"/>
            <a:ext cx="302281" cy="365760"/>
          </a:xfrm>
          <a:prstGeom prst="rect">
            <a:avLst/>
          </a:prstGeom>
          <a:solidFill>
            <a:schemeClr val="bg1"/>
          </a:solidFill>
          <a:ln>
            <a:solidFill>
              <a:schemeClr val="accent6"/>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39875139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ierre: agradecimiento 1">
    <p:bg>
      <p:bgPr>
        <a:solidFill>
          <a:schemeClr val="bg1">
            <a:lumMod val="95000"/>
          </a:schemeClr>
        </a:solidFill>
        <a:effectLst/>
      </p:bgPr>
    </p:bg>
    <p:spTree>
      <p:nvGrpSpPr>
        <p:cNvPr id="1" name=""/>
        <p:cNvGrpSpPr/>
        <p:nvPr/>
      </p:nvGrpSpPr>
      <p:grpSpPr>
        <a:xfrm>
          <a:off x="0" y="0"/>
          <a:ext cx="0" cy="0"/>
          <a:chOff x="0" y="0"/>
          <a:chExt cx="0" cy="0"/>
        </a:xfrm>
      </p:grpSpPr>
      <p:sp>
        <p:nvSpPr>
          <p:cNvPr id="53" name="Marcador de texto 52">
            <a:extLst>
              <a:ext uri="{FF2B5EF4-FFF2-40B4-BE49-F238E27FC236}">
                <a16:creationId xmlns:a16="http://schemas.microsoft.com/office/drawing/2014/main" id="{4016877F-9863-4CBC-B4AF-D4764DBA673B}"/>
              </a:ext>
              <a:ext uri="{C183D7F6-B498-43B3-948B-1728B52AA6E4}">
                <adec:decorative xmlns:adec="http://schemas.microsoft.com/office/drawing/2017/decorative" val="1"/>
              </a:ext>
            </a:extLst>
          </p:cNvPr>
          <p:cNvSpPr>
            <a:spLocks noGrp="1"/>
          </p:cNvSpPr>
          <p:nvPr>
            <p:ph type="body" sz="quarter" idx="14" hasCustomPrompt="1"/>
          </p:nvPr>
        </p:nvSpPr>
        <p:spPr>
          <a:xfrm>
            <a:off x="1181099" y="457200"/>
            <a:ext cx="8128343" cy="6248400"/>
          </a:xfrm>
          <a:custGeom>
            <a:avLst/>
            <a:gdLst>
              <a:gd name="connsiteX0" fmla="*/ 0 w 8128343"/>
              <a:gd name="connsiteY0" fmla="*/ 0 h 6248400"/>
              <a:gd name="connsiteX1" fmla="*/ 8128343 w 8128343"/>
              <a:gd name="connsiteY1" fmla="*/ 0 h 6248400"/>
              <a:gd name="connsiteX2" fmla="*/ 8128343 w 8128343"/>
              <a:gd name="connsiteY2" fmla="*/ 3258609 h 6248400"/>
              <a:gd name="connsiteX3" fmla="*/ 5858354 w 8128343"/>
              <a:gd name="connsiteY3" fmla="*/ 6248400 h 6248400"/>
              <a:gd name="connsiteX4" fmla="*/ 0 w 8128343"/>
              <a:gd name="connsiteY4" fmla="*/ 6248400 h 62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343" h="6248400">
                <a:moveTo>
                  <a:pt x="0" y="0"/>
                </a:moveTo>
                <a:lnTo>
                  <a:pt x="8128343" y="0"/>
                </a:lnTo>
                <a:lnTo>
                  <a:pt x="8128343" y="3258609"/>
                </a:lnTo>
                <a:lnTo>
                  <a:pt x="5858354" y="6248400"/>
                </a:lnTo>
                <a:lnTo>
                  <a:pt x="0" y="62484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GB" sz="1800" dirty="0">
                <a:solidFill>
                  <a:schemeClr val="lt1">
                    <a:alpha val="0"/>
                  </a:schemeClr>
                </a:solidFill>
              </a:defRPr>
            </a:lvl1pPr>
          </a:lstStyle>
          <a:p>
            <a:pPr marL="0" lvl="0" algn="ctr" rtl="0"/>
            <a:r>
              <a:rPr lang="es-ES" noProof="0"/>
              <a:t>I</a:t>
            </a:r>
          </a:p>
        </p:txBody>
      </p:sp>
      <p:sp>
        <p:nvSpPr>
          <p:cNvPr id="48" name="Forma libre: Forma 47">
            <a:extLst>
              <a:ext uri="{FF2B5EF4-FFF2-40B4-BE49-F238E27FC236}">
                <a16:creationId xmlns:a16="http://schemas.microsoft.com/office/drawing/2014/main" id="{9070D0C4-1F90-4B84-B84E-8285FA0A01B0}"/>
              </a:ext>
            </a:extLst>
          </p:cNvPr>
          <p:cNvSpPr/>
          <p:nvPr userDrawn="1"/>
        </p:nvSpPr>
        <p:spPr>
          <a:xfrm rot="2232448">
            <a:off x="9455741" y="-926244"/>
            <a:ext cx="131438" cy="8710488"/>
          </a:xfrm>
          <a:custGeom>
            <a:avLst/>
            <a:gdLst>
              <a:gd name="connsiteX0" fmla="*/ 0 w 131438"/>
              <a:gd name="connsiteY0" fmla="*/ 99793 h 8710488"/>
              <a:gd name="connsiteX1" fmla="*/ 131438 w 131438"/>
              <a:gd name="connsiteY1" fmla="*/ 0 h 8710488"/>
              <a:gd name="connsiteX2" fmla="*/ 131438 w 131438"/>
              <a:gd name="connsiteY2" fmla="*/ 8610694 h 8710488"/>
              <a:gd name="connsiteX3" fmla="*/ 0 w 131438"/>
              <a:gd name="connsiteY3" fmla="*/ 8710488 h 8710488"/>
            </a:gdLst>
            <a:ahLst/>
            <a:cxnLst>
              <a:cxn ang="0">
                <a:pos x="connsiteX0" y="connsiteY0"/>
              </a:cxn>
              <a:cxn ang="0">
                <a:pos x="connsiteX1" y="connsiteY1"/>
              </a:cxn>
              <a:cxn ang="0">
                <a:pos x="connsiteX2" y="connsiteY2"/>
              </a:cxn>
              <a:cxn ang="0">
                <a:pos x="connsiteX3" y="connsiteY3"/>
              </a:cxn>
            </a:cxnLst>
            <a:rect l="l" t="t" r="r" b="b"/>
            <a:pathLst>
              <a:path w="131438" h="8710488">
                <a:moveTo>
                  <a:pt x="0" y="99793"/>
                </a:moveTo>
                <a:lnTo>
                  <a:pt x="131438" y="0"/>
                </a:lnTo>
                <a:lnTo>
                  <a:pt x="131438" y="8610694"/>
                </a:lnTo>
                <a:lnTo>
                  <a:pt x="0" y="87104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49" name="Forma libre: Forma 48">
            <a:extLst>
              <a:ext uri="{FF2B5EF4-FFF2-40B4-BE49-F238E27FC236}">
                <a16:creationId xmlns:a16="http://schemas.microsoft.com/office/drawing/2014/main" id="{B8546525-A0E6-4238-93BC-5D43C93A450D}"/>
              </a:ext>
              <a:ext uri="{C183D7F6-B498-43B3-948B-1728B52AA6E4}">
                <adec:decorative xmlns:adec="http://schemas.microsoft.com/office/drawing/2017/decorative" val="1"/>
              </a:ext>
            </a:extLst>
          </p:cNvPr>
          <p:cNvSpPr/>
          <p:nvPr userDrawn="1"/>
        </p:nvSpPr>
        <p:spPr>
          <a:xfrm rot="2232448">
            <a:off x="9332817" y="-941780"/>
            <a:ext cx="172357" cy="8741560"/>
          </a:xfrm>
          <a:custGeom>
            <a:avLst/>
            <a:gdLst>
              <a:gd name="connsiteX0" fmla="*/ 172357 w 172357"/>
              <a:gd name="connsiteY0" fmla="*/ 0 h 8741560"/>
              <a:gd name="connsiteX1" fmla="*/ 172357 w 172357"/>
              <a:gd name="connsiteY1" fmla="*/ 8610698 h 8741560"/>
              <a:gd name="connsiteX2" fmla="*/ 0 w 172357"/>
              <a:gd name="connsiteY2" fmla="*/ 8741560 h 8741560"/>
              <a:gd name="connsiteX3" fmla="*/ 0 w 172357"/>
              <a:gd name="connsiteY3" fmla="*/ 130862 h 8741560"/>
            </a:gdLst>
            <a:ahLst/>
            <a:cxnLst>
              <a:cxn ang="0">
                <a:pos x="connsiteX0" y="connsiteY0"/>
              </a:cxn>
              <a:cxn ang="0">
                <a:pos x="connsiteX1" y="connsiteY1"/>
              </a:cxn>
              <a:cxn ang="0">
                <a:pos x="connsiteX2" y="connsiteY2"/>
              </a:cxn>
              <a:cxn ang="0">
                <a:pos x="connsiteX3" y="connsiteY3"/>
              </a:cxn>
            </a:cxnLst>
            <a:rect l="l" t="t" r="r" b="b"/>
            <a:pathLst>
              <a:path w="172357" h="8741560">
                <a:moveTo>
                  <a:pt x="172357" y="0"/>
                </a:moveTo>
                <a:lnTo>
                  <a:pt x="172357" y="8610698"/>
                </a:lnTo>
                <a:lnTo>
                  <a:pt x="0" y="8741560"/>
                </a:lnTo>
                <a:lnTo>
                  <a:pt x="0" y="1308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rtl="0"/>
            <a:endParaRPr lang="es-ES" noProof="0"/>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599" y="304800"/>
            <a:ext cx="8128343" cy="6248400"/>
          </a:xfrm>
          <a:solidFill>
            <a:schemeClr val="bg1"/>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hasCustomPrompt="1"/>
          </p:nvPr>
        </p:nvSpPr>
        <p:spPr>
          <a:xfrm>
            <a:off x="1378135" y="1219200"/>
            <a:ext cx="7232465" cy="903638"/>
          </a:xfrm>
        </p:spPr>
        <p:txBody>
          <a:bodyPr rtlCol="0" anchor="t">
            <a:normAutofit/>
          </a:bodyPr>
          <a:lstStyle>
            <a:lvl1pPr algn="l">
              <a:defRPr lang="en-US" sz="5000" kern="1200" cap="all" spc="100" baseline="0" dirty="0">
                <a:solidFill>
                  <a:srgbClr val="2C2E52"/>
                </a:solidFill>
                <a:latin typeface="+mj-lt"/>
                <a:ea typeface="+mj-ea"/>
                <a:cs typeface="+mj-cs"/>
              </a:defRPr>
            </a:lvl1pPr>
          </a:lstStyle>
          <a:p>
            <a:pPr rtl="0"/>
            <a:r>
              <a:rPr lang="es-ES" noProof="0"/>
              <a:t>Gracias</a:t>
            </a:r>
          </a:p>
        </p:txBody>
      </p:sp>
      <p:sp>
        <p:nvSpPr>
          <p:cNvPr id="33" name="Rectángulo 32">
            <a:extLst>
              <a:ext uri="{FF2B5EF4-FFF2-40B4-BE49-F238E27FC236}">
                <a16:creationId xmlns:a16="http://schemas.microsoft.com/office/drawing/2014/main" id="{E905A207-2310-4F94-86E5-13B4CCC359EC}"/>
              </a:ext>
              <a:ext uri="{C183D7F6-B498-43B3-948B-1728B52AA6E4}">
                <adec:decorative xmlns:adec="http://schemas.microsoft.com/office/drawing/2017/decorative" val="1"/>
              </a:ext>
            </a:extLst>
          </p:cNvPr>
          <p:cNvSpPr/>
          <p:nvPr userDrawn="1"/>
        </p:nvSpPr>
        <p:spPr>
          <a:xfrm rot="5400000" flipV="1">
            <a:off x="1562101" y="-114299"/>
            <a:ext cx="304797" cy="533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400" rtl="0"/>
            <a:endParaRPr lang="es-ES" noProof="0"/>
          </a:p>
        </p:txBody>
      </p:sp>
      <p:sp>
        <p:nvSpPr>
          <p:cNvPr id="19" name="Marcador de posición de imagen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7013448" y="34960"/>
            <a:ext cx="5178552" cy="6823040"/>
          </a:xfrm>
          <a:custGeom>
            <a:avLst/>
            <a:gdLst>
              <a:gd name="connsiteX0" fmla="*/ 5178552 w 5178552"/>
              <a:gd name="connsiteY0" fmla="*/ 0 h 6823040"/>
              <a:gd name="connsiteX1" fmla="*/ 5178552 w 5178552"/>
              <a:gd name="connsiteY1" fmla="*/ 6823040 h 6823040"/>
              <a:gd name="connsiteX2" fmla="*/ 1752601 w 5178552"/>
              <a:gd name="connsiteY2" fmla="*/ 6823040 h 6823040"/>
              <a:gd name="connsiteX3" fmla="*/ 0 w 5178552"/>
              <a:gd name="connsiteY3" fmla="*/ 6823040 h 6823040"/>
            </a:gdLst>
            <a:ahLst/>
            <a:cxnLst>
              <a:cxn ang="0">
                <a:pos x="connsiteX0" y="connsiteY0"/>
              </a:cxn>
              <a:cxn ang="0">
                <a:pos x="connsiteX1" y="connsiteY1"/>
              </a:cxn>
              <a:cxn ang="0">
                <a:pos x="connsiteX2" y="connsiteY2"/>
              </a:cxn>
              <a:cxn ang="0">
                <a:pos x="connsiteX3" y="connsiteY3"/>
              </a:cxn>
            </a:cxnLst>
            <a:rect l="l" t="t" r="r" b="b"/>
            <a:pathLst>
              <a:path w="5178552" h="6823040">
                <a:moveTo>
                  <a:pt x="5178552" y="0"/>
                </a:moveTo>
                <a:lnTo>
                  <a:pt x="5178552" y="6823040"/>
                </a:lnTo>
                <a:lnTo>
                  <a:pt x="1752601" y="6823040"/>
                </a:lnTo>
                <a:lnTo>
                  <a:pt x="0" y="6823040"/>
                </a:lnTo>
                <a:close/>
              </a:path>
            </a:pathLst>
          </a:custGeom>
          <a:solidFill>
            <a:schemeClr val="bg1"/>
          </a:solidFill>
        </p:spPr>
        <p:txBody>
          <a:bodyPr wrap="square" rtlCol="0" anchor="ctr">
            <a:noAutofit/>
          </a:bodyPr>
          <a:lstStyle>
            <a:lvl1pPr marL="0" indent="0" algn="ctr">
              <a:buNone/>
              <a:defRPr/>
            </a:lvl1pPr>
          </a:lstStyle>
          <a:p>
            <a:pPr rtl="0"/>
            <a:r>
              <a:rPr lang="es-ES" noProof="0"/>
              <a:t>Insertar imagen</a:t>
            </a:r>
          </a:p>
        </p:txBody>
      </p:sp>
    </p:spTree>
    <p:extLst>
      <p:ext uri="{BB962C8B-B14F-4D97-AF65-F5344CB8AC3E}">
        <p14:creationId xmlns:p14="http://schemas.microsoft.com/office/powerpoint/2010/main" val="16533415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ierre: agradecimiento 2">
    <p:spTree>
      <p:nvGrpSpPr>
        <p:cNvPr id="1" name=""/>
        <p:cNvGrpSpPr/>
        <p:nvPr/>
      </p:nvGrpSpPr>
      <p:grpSpPr>
        <a:xfrm>
          <a:off x="0" y="0"/>
          <a:ext cx="0" cy="0"/>
          <a:chOff x="0" y="0"/>
          <a:chExt cx="0" cy="0"/>
        </a:xfrm>
      </p:grpSpPr>
      <p:sp>
        <p:nvSpPr>
          <p:cNvPr id="26" name="Marcador de posición de imagen 25">
            <a:extLst>
              <a:ext uri="{FF2B5EF4-FFF2-40B4-BE49-F238E27FC236}">
                <a16:creationId xmlns:a16="http://schemas.microsoft.com/office/drawing/2014/main" id="{32EC3EF4-A2D5-4058-977A-74A37AC365B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2525 h 6858000"/>
              <a:gd name="connsiteX3" fmla="*/ 8273508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602525"/>
                </a:lnTo>
                <a:lnTo>
                  <a:pt x="8273508" y="6858000"/>
                </a:lnTo>
                <a:lnTo>
                  <a:pt x="0" y="6858000"/>
                </a:lnTo>
                <a:close/>
              </a:path>
            </a:pathLst>
          </a:custGeom>
          <a:solidFill>
            <a:schemeClr val="bg1"/>
          </a:solidFill>
          <a:effectLst>
            <a:outerShdw blurRad="165100" dist="38100" dir="2700000" algn="tl" rotWithShape="0">
              <a:prstClr val="black">
                <a:alpha val="40000"/>
              </a:prstClr>
            </a:outerShdw>
          </a:effectLst>
        </p:spPr>
        <p:txBody>
          <a:bodyPr wrap="square" rtlCol="0" anchor="ctr">
            <a:noAutofit/>
          </a:bodyPr>
          <a:lstStyle>
            <a:lvl1pPr marL="0" indent="0" algn="ctr">
              <a:buNone/>
              <a:defRPr/>
            </a:lvl1pPr>
          </a:lstStyle>
          <a:p>
            <a:pPr rtl="0"/>
            <a:r>
              <a:rPr lang="es-ES" noProof="0"/>
              <a:t>Insertar imagen</a:t>
            </a:r>
          </a:p>
        </p:txBody>
      </p:sp>
      <p:sp>
        <p:nvSpPr>
          <p:cNvPr id="27" name="Marcador de texto 16">
            <a:extLst>
              <a:ext uri="{FF2B5EF4-FFF2-40B4-BE49-F238E27FC236}">
                <a16:creationId xmlns:a16="http://schemas.microsoft.com/office/drawing/2014/main" id="{4E7C74DD-4244-46B7-8336-30F7151DB21B}"/>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8074536" y="3124200"/>
            <a:ext cx="2087678" cy="3270696"/>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4" name="Marcador de texto 23">
            <a:extLst>
              <a:ext uri="{FF2B5EF4-FFF2-40B4-BE49-F238E27FC236}">
                <a16:creationId xmlns:a16="http://schemas.microsoft.com/office/drawing/2014/main" id="{9DC663CF-0C67-4619-B40E-7832C4DA15FE}"/>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custGeom>
            <a:avLst/>
            <a:gdLst>
              <a:gd name="connsiteX0" fmla="*/ 0 w 7810500"/>
              <a:gd name="connsiteY0" fmla="*/ 0 h 5638800"/>
              <a:gd name="connsiteX1" fmla="*/ 7810500 w 7810500"/>
              <a:gd name="connsiteY1" fmla="*/ 0 h 5638800"/>
              <a:gd name="connsiteX2" fmla="*/ 7810500 w 7810500"/>
              <a:gd name="connsiteY2" fmla="*/ 3151512 h 5638800"/>
              <a:gd name="connsiteX3" fmla="*/ 6252438 w 7810500"/>
              <a:gd name="connsiteY3" fmla="*/ 5638800 h 5638800"/>
              <a:gd name="connsiteX4" fmla="*/ 0 w 7810500"/>
              <a:gd name="connsiteY4" fmla="*/ 5638800 h 563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00" h="5638800">
                <a:moveTo>
                  <a:pt x="0" y="0"/>
                </a:moveTo>
                <a:lnTo>
                  <a:pt x="7810500" y="0"/>
                </a:lnTo>
                <a:lnTo>
                  <a:pt x="7810500" y="3151512"/>
                </a:lnTo>
                <a:lnTo>
                  <a:pt x="6252438" y="5638800"/>
                </a:lnTo>
                <a:lnTo>
                  <a:pt x="0" y="5638800"/>
                </a:lnTo>
                <a:close/>
              </a:path>
            </a:pathLst>
          </a:custGeom>
          <a:solidFill>
            <a:schemeClr val="accent1"/>
          </a:solidFill>
          <a:effectLst>
            <a:outerShdw blurRad="50800" dist="38100" dir="2700000" algn="tl" rotWithShape="0">
              <a:prstClr val="black">
                <a:alpha val="40000"/>
              </a:prstClr>
            </a:outerShdw>
          </a:effectLst>
        </p:spPr>
        <p:txBody>
          <a:bodyPr wrap="square" rtlCol="0">
            <a:noAutofit/>
          </a:bodyPr>
          <a:lstStyle>
            <a:lvl1pPr marL="0" indent="0" algn="ctr">
              <a:buNone/>
              <a:defRPr>
                <a:solidFill>
                  <a:schemeClr val="tx1">
                    <a:alpha val="0"/>
                  </a:schemeClr>
                </a:solidFill>
              </a:defRPr>
            </a:lvl1pPr>
          </a:lstStyle>
          <a:p>
            <a:pPr lvl="0" rtl="0"/>
            <a:r>
              <a:rPr lang="es-ES" noProof="0"/>
              <a:t>I</a:t>
            </a:r>
          </a:p>
        </p:txBody>
      </p:sp>
      <p:sp>
        <p:nvSpPr>
          <p:cNvPr id="2" name="Título 1"/>
          <p:cNvSpPr>
            <a:spLocks noGrp="1"/>
          </p:cNvSpPr>
          <p:nvPr>
            <p:ph type="ctrTitle" hasCustomPrompt="1"/>
          </p:nvPr>
        </p:nvSpPr>
        <p:spPr>
          <a:xfrm>
            <a:off x="3163809" y="1905000"/>
            <a:ext cx="5864382" cy="2275238"/>
          </a:xfrm>
        </p:spPr>
        <p:txBody>
          <a:bodyPr rtlCol="0" anchor="ctr">
            <a:normAutofit/>
          </a:bodyPr>
          <a:lstStyle>
            <a:lvl1pPr algn="ctr">
              <a:defRPr lang="en-US" sz="5000" kern="1200" cap="all" spc="100" baseline="0" dirty="0">
                <a:solidFill>
                  <a:schemeClr val="bg1"/>
                </a:solidFill>
                <a:latin typeface="+mj-lt"/>
                <a:ea typeface="+mj-ea"/>
                <a:cs typeface="+mj-cs"/>
              </a:defRPr>
            </a:lvl1pPr>
          </a:lstStyle>
          <a:p>
            <a:pPr rtl="0"/>
            <a:r>
              <a:rPr lang="es-ES" noProof="0"/>
              <a:t>Gracias</a:t>
            </a:r>
          </a:p>
        </p:txBody>
      </p:sp>
    </p:spTree>
    <p:extLst>
      <p:ext uri="{BB962C8B-B14F-4D97-AF65-F5344CB8AC3E}">
        <p14:creationId xmlns:p14="http://schemas.microsoft.com/office/powerpoint/2010/main" val="3018859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ierre: agradecimiento 3">
    <p:bg>
      <p:bgPr>
        <a:solidFill>
          <a:schemeClr val="bg1">
            <a:lumMod val="95000"/>
          </a:schemeClr>
        </a:solidFill>
        <a:effectLst/>
      </p:bgPr>
    </p:bg>
    <p:spTree>
      <p:nvGrpSpPr>
        <p:cNvPr id="1" name=""/>
        <p:cNvGrpSpPr/>
        <p:nvPr/>
      </p:nvGrpSpPr>
      <p:grpSpPr>
        <a:xfrm>
          <a:off x="0" y="0"/>
          <a:ext cx="0" cy="0"/>
          <a:chOff x="0" y="0"/>
          <a:chExt cx="0" cy="0"/>
        </a:xfrm>
      </p:grpSpPr>
      <p:sp>
        <p:nvSpPr>
          <p:cNvPr id="19" name="Marcador de posición de imagen 18">
            <a:extLst>
              <a:ext uri="{FF2B5EF4-FFF2-40B4-BE49-F238E27FC236}">
                <a16:creationId xmlns:a16="http://schemas.microsoft.com/office/drawing/2014/main" id="{018BFA80-A3BB-4316-BD6E-3E5F6B4D89CF}"/>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6858000"/>
          </a:xfrm>
          <a:prstGeom prst="rect">
            <a:avLst/>
          </a:prstGeom>
          <a:solidFill>
            <a:schemeClr val="bg1"/>
          </a:solidFill>
        </p:spPr>
        <p:txBody>
          <a:bodyPr wrap="square" rtlCol="0" anchor="ctr">
            <a:noAutofit/>
          </a:bodyPr>
          <a:lstStyle>
            <a:lvl1pPr marL="0" indent="0" algn="ctr">
              <a:buNone/>
              <a:defRPr/>
            </a:lvl1pPr>
          </a:lstStyle>
          <a:p>
            <a:pPr rtl="0"/>
            <a:r>
              <a:rPr lang="es-ES" noProof="0"/>
              <a:t>Insertar imagen</a:t>
            </a:r>
          </a:p>
        </p:txBody>
      </p:sp>
      <p:sp>
        <p:nvSpPr>
          <p:cNvPr id="7" name="Marcador de texto 16">
            <a:extLst>
              <a:ext uri="{FF2B5EF4-FFF2-40B4-BE49-F238E27FC236}">
                <a16:creationId xmlns:a16="http://schemas.microsoft.com/office/drawing/2014/main" id="{8F962CE0-5C0C-48F3-A07B-34E33D6704BC}"/>
              </a:ext>
              <a:ext uri="{C183D7F6-B498-43B3-948B-1728B52AA6E4}">
                <adec:decorative xmlns:adec="http://schemas.microsoft.com/office/drawing/2017/decorative" val="1"/>
              </a:ext>
            </a:extLst>
          </p:cNvPr>
          <p:cNvSpPr>
            <a:spLocks noGrp="1"/>
          </p:cNvSpPr>
          <p:nvPr>
            <p:ph type="body" sz="quarter" idx="16" hasCustomPrompt="1"/>
          </p:nvPr>
        </p:nvSpPr>
        <p:spPr>
          <a:xfrm rot="10800000">
            <a:off x="2057400" y="466725"/>
            <a:ext cx="703341" cy="1101901"/>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2" name="Marcador de texto 16">
            <a:extLst>
              <a:ext uri="{FF2B5EF4-FFF2-40B4-BE49-F238E27FC236}">
                <a16:creationId xmlns:a16="http://schemas.microsoft.com/office/drawing/2014/main" id="{654457EF-8A97-4FCA-9870-5095D09BF83E}"/>
              </a:ext>
              <a:ext uri="{C183D7F6-B498-43B3-948B-1728B52AA6E4}">
                <adec:decorative xmlns:adec="http://schemas.microsoft.com/office/drawing/2017/decorative" val="1"/>
              </a:ext>
            </a:extLst>
          </p:cNvPr>
          <p:cNvSpPr>
            <a:spLocks noGrp="1"/>
          </p:cNvSpPr>
          <p:nvPr>
            <p:ph type="body" sz="quarter" idx="13" hasCustomPrompt="1"/>
          </p:nvPr>
        </p:nvSpPr>
        <p:spPr>
          <a:xfrm rot="10800000" flipH="1" flipV="1">
            <a:off x="9067800" y="46482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10" name="Marcador de texto 16">
            <a:extLst>
              <a:ext uri="{FF2B5EF4-FFF2-40B4-BE49-F238E27FC236}">
                <a16:creationId xmlns:a16="http://schemas.microsoft.com/office/drawing/2014/main" id="{0CC06030-90E1-4B3F-AFDF-369354FBFE62}"/>
              </a:ext>
              <a:ext uri="{C183D7F6-B498-43B3-948B-1728B52AA6E4}">
                <adec:decorative xmlns:adec="http://schemas.microsoft.com/office/drawing/2017/decorative" val="1"/>
              </a:ext>
            </a:extLst>
          </p:cNvPr>
          <p:cNvSpPr>
            <a:spLocks noGrp="1"/>
          </p:cNvSpPr>
          <p:nvPr>
            <p:ph type="body" sz="quarter" idx="15" hasCustomPrompt="1"/>
          </p:nvPr>
        </p:nvSpPr>
        <p:spPr>
          <a:xfrm>
            <a:off x="2190750" y="609600"/>
            <a:ext cx="7810500" cy="5638800"/>
          </a:xfrm>
          <a:solidFill>
            <a:schemeClr val="accent1">
              <a:lumMod val="75000"/>
              <a:alpha val="92000"/>
            </a:schemeClr>
          </a:solidFill>
          <a:effectLst/>
        </p:spPr>
        <p:txBody>
          <a:bodyPr rtlCol="0"/>
          <a:lstStyle>
            <a:lvl1pPr marL="0" indent="0" algn="ctr">
              <a:buNone/>
              <a:defRPr>
                <a:solidFill>
                  <a:schemeClr val="tx1">
                    <a:alpha val="0"/>
                  </a:schemeClr>
                </a:solidFill>
              </a:defRPr>
            </a:lvl1pPr>
          </a:lstStyle>
          <a:p>
            <a:pPr lvl="0" rtl="0"/>
            <a:r>
              <a:rPr lang="es-ES" noProof="0"/>
              <a:t>I</a:t>
            </a:r>
          </a:p>
        </p:txBody>
      </p:sp>
      <p:sp>
        <p:nvSpPr>
          <p:cNvPr id="2" name="Título 1"/>
          <p:cNvSpPr>
            <a:spLocks noGrp="1"/>
          </p:cNvSpPr>
          <p:nvPr>
            <p:ph type="ctrTitle" hasCustomPrompt="1"/>
          </p:nvPr>
        </p:nvSpPr>
        <p:spPr>
          <a:xfrm>
            <a:off x="3163809" y="1905000"/>
            <a:ext cx="5864382" cy="2275238"/>
          </a:xfrm>
        </p:spPr>
        <p:txBody>
          <a:bodyPr rtlCol="0" anchor="ctr">
            <a:normAutofit/>
          </a:bodyPr>
          <a:lstStyle>
            <a:lvl1pPr algn="ctr">
              <a:defRPr lang="en-US" sz="5000" kern="1200" cap="all" spc="100" baseline="0" dirty="0">
                <a:solidFill>
                  <a:schemeClr val="bg1"/>
                </a:solidFill>
                <a:latin typeface="+mj-lt"/>
                <a:ea typeface="+mj-ea"/>
                <a:cs typeface="+mj-cs"/>
              </a:defRPr>
            </a:lvl1pPr>
          </a:lstStyle>
          <a:p>
            <a:pPr rtl="0"/>
            <a:r>
              <a:rPr lang="es-ES" noProof="0"/>
              <a:t>Gracias</a:t>
            </a:r>
          </a:p>
        </p:txBody>
      </p:sp>
    </p:spTree>
    <p:extLst>
      <p:ext uri="{BB962C8B-B14F-4D97-AF65-F5344CB8AC3E}">
        <p14:creationId xmlns:p14="http://schemas.microsoft.com/office/powerpoint/2010/main" val="28121147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ierre: agradecimiento 4">
    <p:bg>
      <p:bgPr>
        <a:solidFill>
          <a:schemeClr val="bg1">
            <a:lumMod val="95000"/>
          </a:schemeClr>
        </a:solidFill>
        <a:effectLst/>
      </p:bgPr>
    </p:bg>
    <p:spTree>
      <p:nvGrpSpPr>
        <p:cNvPr id="1" name=""/>
        <p:cNvGrpSpPr/>
        <p:nvPr/>
      </p:nvGrpSpPr>
      <p:grpSpPr>
        <a:xfrm>
          <a:off x="0" y="0"/>
          <a:ext cx="0" cy="0"/>
          <a:chOff x="0" y="0"/>
          <a:chExt cx="0" cy="0"/>
        </a:xfrm>
      </p:grpSpPr>
      <p:sp>
        <p:nvSpPr>
          <p:cNvPr id="22" name="Marcador de texto 21">
            <a:extLst>
              <a:ext uri="{FF2B5EF4-FFF2-40B4-BE49-F238E27FC236}">
                <a16:creationId xmlns:a16="http://schemas.microsoft.com/office/drawing/2014/main" id="{FC033E0E-968F-40A8-BE78-354499D7F913}"/>
              </a:ext>
              <a:ext uri="{C183D7F6-B498-43B3-948B-1728B52AA6E4}">
                <adec:decorative xmlns:adec="http://schemas.microsoft.com/office/drawing/2017/decorative" val="1"/>
              </a:ext>
            </a:extLst>
          </p:cNvPr>
          <p:cNvSpPr>
            <a:spLocks noGrp="1"/>
          </p:cNvSpPr>
          <p:nvPr>
            <p:ph type="body" sz="quarter" idx="21" hasCustomPrompt="1"/>
          </p:nvPr>
        </p:nvSpPr>
        <p:spPr>
          <a:xfrm rot="19594102" flipH="1">
            <a:off x="584131" y="-142449"/>
            <a:ext cx="1218268" cy="6177109"/>
          </a:xfrm>
          <a:custGeom>
            <a:avLst/>
            <a:gdLst>
              <a:gd name="connsiteX0" fmla="*/ 1114975 w 1218268"/>
              <a:gd name="connsiteY0" fmla="*/ 1688918 h 6177109"/>
              <a:gd name="connsiteX1" fmla="*/ 1114975 w 1218268"/>
              <a:gd name="connsiteY1" fmla="*/ 5441035 h 6177109"/>
              <a:gd name="connsiteX2" fmla="*/ 1218268 w 1218268"/>
              <a:gd name="connsiteY2" fmla="*/ 5372844 h 6177109"/>
              <a:gd name="connsiteX3" fmla="*/ 1218268 w 1218268"/>
              <a:gd name="connsiteY3" fmla="*/ 1845382 h 6177109"/>
              <a:gd name="connsiteX4" fmla="*/ 675740 w 1218268"/>
              <a:gd name="connsiteY4" fmla="*/ 1023583 h 6177109"/>
              <a:gd name="connsiteX5" fmla="*/ 675740 w 1218268"/>
              <a:gd name="connsiteY5" fmla="*/ 5731005 h 6177109"/>
              <a:gd name="connsiteX6" fmla="*/ 951275 w 1218268"/>
              <a:gd name="connsiteY6" fmla="*/ 5549105 h 6177109"/>
              <a:gd name="connsiteX7" fmla="*/ 951275 w 1218268"/>
              <a:gd name="connsiteY7" fmla="*/ 1440952 h 6177109"/>
              <a:gd name="connsiteX8" fmla="*/ 0 w 1218268"/>
              <a:gd name="connsiteY8" fmla="*/ 0 h 6177109"/>
              <a:gd name="connsiteX9" fmla="*/ 0 w 1218268"/>
              <a:gd name="connsiteY9" fmla="*/ 6177109 h 6177109"/>
              <a:gd name="connsiteX10" fmla="*/ 485620 w 1218268"/>
              <a:gd name="connsiteY10" fmla="*/ 5856517 h 6177109"/>
              <a:gd name="connsiteX11" fmla="*/ 485620 w 1218268"/>
              <a:gd name="connsiteY11" fmla="*/ 735597 h 617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268" h="6177109">
                <a:moveTo>
                  <a:pt x="1114975" y="1688918"/>
                </a:moveTo>
                <a:lnTo>
                  <a:pt x="1114975" y="5441035"/>
                </a:lnTo>
                <a:lnTo>
                  <a:pt x="1218268" y="5372844"/>
                </a:lnTo>
                <a:lnTo>
                  <a:pt x="1218268" y="1845382"/>
                </a:lnTo>
                <a:close/>
                <a:moveTo>
                  <a:pt x="675740" y="1023583"/>
                </a:moveTo>
                <a:lnTo>
                  <a:pt x="675740" y="5731005"/>
                </a:lnTo>
                <a:lnTo>
                  <a:pt x="951275" y="5549105"/>
                </a:lnTo>
                <a:lnTo>
                  <a:pt x="951275" y="1440952"/>
                </a:lnTo>
                <a:close/>
                <a:moveTo>
                  <a:pt x="0" y="0"/>
                </a:moveTo>
                <a:lnTo>
                  <a:pt x="0" y="6177109"/>
                </a:lnTo>
                <a:lnTo>
                  <a:pt x="485620" y="5856517"/>
                </a:lnTo>
                <a:lnTo>
                  <a:pt x="485620" y="735597"/>
                </a:lnTo>
                <a:close/>
              </a:path>
            </a:pathLst>
          </a:custGeom>
          <a:solidFill>
            <a:schemeClr val="bg1"/>
          </a:solidFill>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15" name="Marcador de posición de imagen 14">
            <a:extLst>
              <a:ext uri="{FF2B5EF4-FFF2-40B4-BE49-F238E27FC236}">
                <a16:creationId xmlns:a16="http://schemas.microsoft.com/office/drawing/2014/main" id="{B9454D95-B362-4CB6-B706-EB2022A3342D}"/>
              </a:ext>
              <a:ext uri="{C183D7F6-B498-43B3-948B-1728B52AA6E4}">
                <adec:decorative xmlns:adec="http://schemas.microsoft.com/office/drawing/2017/decorative" val="1"/>
              </a:ext>
            </a:extLst>
          </p:cNvPr>
          <p:cNvSpPr>
            <a:spLocks noGrp="1"/>
          </p:cNvSpPr>
          <p:nvPr>
            <p:ph type="pic" sz="quarter" idx="11" hasCustomPrompt="1"/>
          </p:nvPr>
        </p:nvSpPr>
        <p:spPr>
          <a:xfrm>
            <a:off x="3124200" y="0"/>
            <a:ext cx="9067800" cy="6858000"/>
          </a:xfrm>
          <a:custGeom>
            <a:avLst/>
            <a:gdLst>
              <a:gd name="connsiteX0" fmla="*/ 5205086 w 9067800"/>
              <a:gd name="connsiteY0" fmla="*/ 0 h 6858000"/>
              <a:gd name="connsiteX1" fmla="*/ 6957685 w 9067800"/>
              <a:gd name="connsiteY1" fmla="*/ 0 h 6858000"/>
              <a:gd name="connsiteX2" fmla="*/ 9067800 w 9067800"/>
              <a:gd name="connsiteY2" fmla="*/ 0 h 6858000"/>
              <a:gd name="connsiteX3" fmla="*/ 9067800 w 9067800"/>
              <a:gd name="connsiteY3" fmla="*/ 6827058 h 6858000"/>
              <a:gd name="connsiteX4" fmla="*/ 9044315 w 9067800"/>
              <a:gd name="connsiteY4" fmla="*/ 6858000 h 6858000"/>
              <a:gd name="connsiteX5" fmla="*/ 7291715 w 9067800"/>
              <a:gd name="connsiteY5" fmla="*/ 6858000 h 6858000"/>
              <a:gd name="connsiteX6" fmla="*/ 1752601 w 9067800"/>
              <a:gd name="connsiteY6" fmla="*/ 6858000 h 6858000"/>
              <a:gd name="connsiteX7" fmla="*/ 0 w 90678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800" h="6858000">
                <a:moveTo>
                  <a:pt x="5205086" y="0"/>
                </a:moveTo>
                <a:lnTo>
                  <a:pt x="6957685" y="0"/>
                </a:lnTo>
                <a:lnTo>
                  <a:pt x="9067800" y="0"/>
                </a:lnTo>
                <a:lnTo>
                  <a:pt x="9067800" y="6827058"/>
                </a:lnTo>
                <a:lnTo>
                  <a:pt x="9044315" y="6858000"/>
                </a:lnTo>
                <a:lnTo>
                  <a:pt x="7291715" y="6858000"/>
                </a:lnTo>
                <a:lnTo>
                  <a:pt x="1752601" y="6858000"/>
                </a:lnTo>
                <a:lnTo>
                  <a:pt x="0" y="6858000"/>
                </a:lnTo>
                <a:close/>
              </a:path>
            </a:pathLst>
          </a:custGeom>
          <a:solidFill>
            <a:schemeClr val="bg1"/>
          </a:solidFill>
        </p:spPr>
        <p:txBody>
          <a:bodyPr wrap="square" rtlCol="0" anchor="ctr">
            <a:noAutofit/>
          </a:bodyPr>
          <a:lstStyle>
            <a:lvl1pPr marL="0" indent="0" algn="ctr">
              <a:buNone/>
              <a:defRPr/>
            </a:lvl1pPr>
          </a:lstStyle>
          <a:p>
            <a:pPr rtl="0"/>
            <a:r>
              <a:rPr lang="es-ES" noProof="0"/>
              <a:t>Insertar imagen</a:t>
            </a:r>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533400" y="266700"/>
            <a:ext cx="5105400" cy="6324600"/>
          </a:xfrm>
          <a:solidFill>
            <a:schemeClr val="bg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hasCustomPrompt="1"/>
          </p:nvPr>
        </p:nvSpPr>
        <p:spPr>
          <a:xfrm>
            <a:off x="933450" y="762000"/>
            <a:ext cx="4381500" cy="3429000"/>
          </a:xfrm>
        </p:spPr>
        <p:txBody>
          <a:bodyPr rtlCol="0" anchor="ctr">
            <a:normAutofit/>
          </a:bodyPr>
          <a:lstStyle>
            <a:lvl1pPr algn="ctr">
              <a:defRPr sz="5000" spc="200" baseline="0"/>
            </a:lvl1pPr>
          </a:lstStyle>
          <a:p>
            <a:pPr rtl="0"/>
            <a:r>
              <a:rPr lang="es-ES" noProof="0"/>
              <a:t>Gracias</a:t>
            </a:r>
          </a:p>
        </p:txBody>
      </p:sp>
      <p:sp>
        <p:nvSpPr>
          <p:cNvPr id="7" name="Marcador de texto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0800000" flipV="1">
            <a:off x="314325" y="49530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3745755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ierre: agradecimiento 5">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rtlCol="0" anchor="ctr">
            <a:noAutofit/>
          </a:bodyPr>
          <a:lstStyle>
            <a:lvl1pPr marL="0" indent="0" algn="ctr">
              <a:buNone/>
              <a:defRPr/>
            </a:lvl1pPr>
          </a:lstStyle>
          <a:p>
            <a:pPr rtl="0"/>
            <a:r>
              <a:rPr lang="es-ES" noProof="0"/>
              <a:t>Insertar imagen</a:t>
            </a:r>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5638800"/>
          </a:xfrm>
          <a:solidFill>
            <a:schemeClr val="bg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hasCustomPrompt="1"/>
          </p:nvPr>
        </p:nvSpPr>
        <p:spPr>
          <a:xfrm>
            <a:off x="1257300" y="1447800"/>
            <a:ext cx="4114800" cy="3962400"/>
          </a:xfrm>
        </p:spPr>
        <p:txBody>
          <a:bodyPr rtlCol="0" anchor="ctr">
            <a:normAutofit/>
          </a:bodyPr>
          <a:lstStyle>
            <a:lvl1pPr algn="ctr">
              <a:defRPr sz="5000" spc="200" baseline="0"/>
            </a:lvl1pPr>
          </a:lstStyle>
          <a:p>
            <a:pPr rtl="0"/>
            <a:r>
              <a:rPr lang="es-ES" noProof="0"/>
              <a:t>Gracias</a:t>
            </a:r>
          </a:p>
        </p:txBody>
      </p:sp>
      <p:sp>
        <p:nvSpPr>
          <p:cNvPr id="7" name="Marcador de texto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a:off x="2705100" y="409575"/>
            <a:ext cx="1219200" cy="400050"/>
          </a:xfr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8" name="Marcador de texto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a:off x="2705100" y="6076950"/>
            <a:ext cx="1219200" cy="400050"/>
          </a:xfrm>
          <a:solidFill>
            <a:schemeClr val="accent2"/>
          </a:solidFill>
          <a:effectLst>
            <a:outerShdw blurRad="50800" dist="38100" dir="18900000" algn="b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104651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bg>
      <p:bgPr>
        <a:solidFill>
          <a:schemeClr val="bg1">
            <a:lumMod val="95000"/>
          </a:schemeClr>
        </a:solidFill>
        <a:effectLst/>
      </p:bgPr>
    </p:bg>
    <p:spTree>
      <p:nvGrpSpPr>
        <p:cNvPr id="1" name=""/>
        <p:cNvGrpSpPr/>
        <p:nvPr/>
      </p:nvGrpSpPr>
      <p:grpSpPr>
        <a:xfrm>
          <a:off x="0" y="0"/>
          <a:ext cx="0" cy="0"/>
          <a:chOff x="0" y="0"/>
          <a:chExt cx="0" cy="0"/>
        </a:xfrm>
      </p:grpSpPr>
      <p:sp>
        <p:nvSpPr>
          <p:cNvPr id="22" name="Marcador de texto 21">
            <a:extLst>
              <a:ext uri="{FF2B5EF4-FFF2-40B4-BE49-F238E27FC236}">
                <a16:creationId xmlns:a16="http://schemas.microsoft.com/office/drawing/2014/main" id="{FC033E0E-968F-40A8-BE78-354499D7F913}"/>
              </a:ext>
              <a:ext uri="{C183D7F6-B498-43B3-948B-1728B52AA6E4}">
                <adec:decorative xmlns:adec="http://schemas.microsoft.com/office/drawing/2017/decorative" val="1"/>
              </a:ext>
            </a:extLst>
          </p:cNvPr>
          <p:cNvSpPr>
            <a:spLocks noGrp="1"/>
          </p:cNvSpPr>
          <p:nvPr>
            <p:ph type="body" sz="quarter" idx="21" hasCustomPrompt="1"/>
          </p:nvPr>
        </p:nvSpPr>
        <p:spPr>
          <a:xfrm rot="19594102" flipH="1">
            <a:off x="584131" y="-142449"/>
            <a:ext cx="1218268" cy="6177109"/>
          </a:xfrm>
          <a:custGeom>
            <a:avLst/>
            <a:gdLst>
              <a:gd name="connsiteX0" fmla="*/ 1114975 w 1218268"/>
              <a:gd name="connsiteY0" fmla="*/ 1688918 h 6177109"/>
              <a:gd name="connsiteX1" fmla="*/ 1114975 w 1218268"/>
              <a:gd name="connsiteY1" fmla="*/ 5441035 h 6177109"/>
              <a:gd name="connsiteX2" fmla="*/ 1218268 w 1218268"/>
              <a:gd name="connsiteY2" fmla="*/ 5372844 h 6177109"/>
              <a:gd name="connsiteX3" fmla="*/ 1218268 w 1218268"/>
              <a:gd name="connsiteY3" fmla="*/ 1845382 h 6177109"/>
              <a:gd name="connsiteX4" fmla="*/ 675740 w 1218268"/>
              <a:gd name="connsiteY4" fmla="*/ 1023583 h 6177109"/>
              <a:gd name="connsiteX5" fmla="*/ 675740 w 1218268"/>
              <a:gd name="connsiteY5" fmla="*/ 5731005 h 6177109"/>
              <a:gd name="connsiteX6" fmla="*/ 951275 w 1218268"/>
              <a:gd name="connsiteY6" fmla="*/ 5549105 h 6177109"/>
              <a:gd name="connsiteX7" fmla="*/ 951275 w 1218268"/>
              <a:gd name="connsiteY7" fmla="*/ 1440952 h 6177109"/>
              <a:gd name="connsiteX8" fmla="*/ 0 w 1218268"/>
              <a:gd name="connsiteY8" fmla="*/ 0 h 6177109"/>
              <a:gd name="connsiteX9" fmla="*/ 0 w 1218268"/>
              <a:gd name="connsiteY9" fmla="*/ 6177109 h 6177109"/>
              <a:gd name="connsiteX10" fmla="*/ 485620 w 1218268"/>
              <a:gd name="connsiteY10" fmla="*/ 5856517 h 6177109"/>
              <a:gd name="connsiteX11" fmla="*/ 485620 w 1218268"/>
              <a:gd name="connsiteY11" fmla="*/ 735597 h 6177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268" h="6177109">
                <a:moveTo>
                  <a:pt x="1114975" y="1688918"/>
                </a:moveTo>
                <a:lnTo>
                  <a:pt x="1114975" y="5441035"/>
                </a:lnTo>
                <a:lnTo>
                  <a:pt x="1218268" y="5372844"/>
                </a:lnTo>
                <a:lnTo>
                  <a:pt x="1218268" y="1845382"/>
                </a:lnTo>
                <a:close/>
                <a:moveTo>
                  <a:pt x="675740" y="1023583"/>
                </a:moveTo>
                <a:lnTo>
                  <a:pt x="675740" y="5731005"/>
                </a:lnTo>
                <a:lnTo>
                  <a:pt x="951275" y="5549105"/>
                </a:lnTo>
                <a:lnTo>
                  <a:pt x="951275" y="1440952"/>
                </a:lnTo>
                <a:close/>
                <a:moveTo>
                  <a:pt x="0" y="0"/>
                </a:moveTo>
                <a:lnTo>
                  <a:pt x="0" y="6177109"/>
                </a:lnTo>
                <a:lnTo>
                  <a:pt x="485620" y="5856517"/>
                </a:lnTo>
                <a:lnTo>
                  <a:pt x="485620" y="735597"/>
                </a:lnTo>
                <a:close/>
              </a:path>
            </a:pathLst>
          </a:custGeom>
          <a:solidFill>
            <a:schemeClr val="bg1"/>
          </a:solidFill>
          <a:effectLst/>
        </p:spPr>
        <p:txBody>
          <a:bodyPr wrap="square" rtlCol="0">
            <a:noAutofit/>
          </a:bodyPr>
          <a:lstStyle>
            <a:lvl1pPr marL="0" indent="0">
              <a:buNone/>
              <a:defRPr>
                <a:solidFill>
                  <a:schemeClr val="tx1">
                    <a:alpha val="0"/>
                  </a:schemeClr>
                </a:solidFill>
              </a:defRPr>
            </a:lvl1pPr>
          </a:lstStyle>
          <a:p>
            <a:pPr lvl="0" rtl="0"/>
            <a:r>
              <a:rPr lang="es-ES" noProof="0"/>
              <a:t>I</a:t>
            </a:r>
          </a:p>
        </p:txBody>
      </p:sp>
      <p:sp>
        <p:nvSpPr>
          <p:cNvPr id="15" name="Marcador de posición de imagen 14">
            <a:extLst>
              <a:ext uri="{FF2B5EF4-FFF2-40B4-BE49-F238E27FC236}">
                <a16:creationId xmlns:a16="http://schemas.microsoft.com/office/drawing/2014/main" id="{B9454D95-B362-4CB6-B706-EB2022A3342D}"/>
              </a:ext>
              <a:ext uri="{C183D7F6-B498-43B3-948B-1728B52AA6E4}">
                <adec:decorative xmlns:adec="http://schemas.microsoft.com/office/drawing/2017/decorative" val="1"/>
              </a:ext>
            </a:extLst>
          </p:cNvPr>
          <p:cNvSpPr>
            <a:spLocks noGrp="1"/>
          </p:cNvSpPr>
          <p:nvPr>
            <p:ph type="pic" sz="quarter" idx="11" hasCustomPrompt="1"/>
          </p:nvPr>
        </p:nvSpPr>
        <p:spPr>
          <a:xfrm>
            <a:off x="3124200" y="0"/>
            <a:ext cx="9067800" cy="6858000"/>
          </a:xfrm>
          <a:custGeom>
            <a:avLst/>
            <a:gdLst>
              <a:gd name="connsiteX0" fmla="*/ 5205086 w 9067800"/>
              <a:gd name="connsiteY0" fmla="*/ 0 h 6858000"/>
              <a:gd name="connsiteX1" fmla="*/ 6957685 w 9067800"/>
              <a:gd name="connsiteY1" fmla="*/ 0 h 6858000"/>
              <a:gd name="connsiteX2" fmla="*/ 9067800 w 9067800"/>
              <a:gd name="connsiteY2" fmla="*/ 0 h 6858000"/>
              <a:gd name="connsiteX3" fmla="*/ 9067800 w 9067800"/>
              <a:gd name="connsiteY3" fmla="*/ 6827058 h 6858000"/>
              <a:gd name="connsiteX4" fmla="*/ 9044315 w 9067800"/>
              <a:gd name="connsiteY4" fmla="*/ 6858000 h 6858000"/>
              <a:gd name="connsiteX5" fmla="*/ 7291715 w 9067800"/>
              <a:gd name="connsiteY5" fmla="*/ 6858000 h 6858000"/>
              <a:gd name="connsiteX6" fmla="*/ 1752601 w 9067800"/>
              <a:gd name="connsiteY6" fmla="*/ 6858000 h 6858000"/>
              <a:gd name="connsiteX7" fmla="*/ 0 w 90678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800" h="6858000">
                <a:moveTo>
                  <a:pt x="5205086" y="0"/>
                </a:moveTo>
                <a:lnTo>
                  <a:pt x="6957685" y="0"/>
                </a:lnTo>
                <a:lnTo>
                  <a:pt x="9067800" y="0"/>
                </a:lnTo>
                <a:lnTo>
                  <a:pt x="9067800" y="6827058"/>
                </a:lnTo>
                <a:lnTo>
                  <a:pt x="9044315" y="6858000"/>
                </a:lnTo>
                <a:lnTo>
                  <a:pt x="7291715" y="6858000"/>
                </a:lnTo>
                <a:lnTo>
                  <a:pt x="1752601" y="6858000"/>
                </a:lnTo>
                <a:lnTo>
                  <a:pt x="0" y="6858000"/>
                </a:lnTo>
                <a:close/>
              </a:path>
            </a:pathLst>
          </a:custGeom>
          <a:solidFill>
            <a:schemeClr val="bg1"/>
          </a:solidFill>
        </p:spPr>
        <p:txBody>
          <a:bodyPr wrap="square" rtlCol="0" anchor="ctr">
            <a:noAutofit/>
          </a:bodyPr>
          <a:lstStyle>
            <a:lvl1pPr marL="0" indent="0" algn="ctr">
              <a:buNone/>
              <a:defRPr/>
            </a:lvl1pPr>
          </a:lstStyle>
          <a:p>
            <a:pPr rtl="0"/>
            <a:r>
              <a:rPr lang="es-ES" noProof="0"/>
              <a:t>Insertar imagen</a:t>
            </a:r>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533400" y="266700"/>
            <a:ext cx="5105400" cy="6324600"/>
          </a:xfrm>
          <a:solidFill>
            <a:schemeClr val="bg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933450" y="762000"/>
            <a:ext cx="4381500" cy="3429000"/>
          </a:xfrm>
        </p:spPr>
        <p:txBody>
          <a:bodyPr rtlCol="0" anchor="ctr">
            <a:normAutofit/>
          </a:bodyPr>
          <a:lstStyle>
            <a:lvl1pPr algn="ctr">
              <a:defRPr sz="5000" spc="200" baseline="0"/>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933450" y="4343400"/>
            <a:ext cx="4381500" cy="1355732"/>
          </a:xfrm>
        </p:spPr>
        <p:txBody>
          <a:bodyPr lIns="91440" rIns="91440" rtlCol="0" anchor="t">
            <a:normAutofit/>
          </a:bodyPr>
          <a:lstStyle>
            <a:lvl1pPr marL="0" indent="0" algn="ctr">
              <a:lnSpc>
                <a:spcPct val="100000"/>
              </a:lnSpc>
              <a:spcBef>
                <a:spcPts val="0"/>
              </a:spcBef>
              <a:spcAft>
                <a:spcPts val="0"/>
              </a:spcAft>
              <a:buNone/>
              <a:defRPr sz="16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7" name="Marcador de texto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rot="10800000" flipV="1">
            <a:off x="314325" y="4953000"/>
            <a:ext cx="1143000" cy="1790700"/>
          </a:xfrm>
          <a:prstGeom prst="triangle">
            <a:avLst>
              <a:gd name="adj" fmla="val 100000"/>
            </a:avLst>
          </a:prstGeo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2485151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A623EB06-2F79-4698-807D-96A58B4F1D71}"/>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6858000"/>
          </a:xfrm>
          <a:custGeom>
            <a:avLst/>
            <a:gdLst>
              <a:gd name="connsiteX0" fmla="*/ 0 w 8329286"/>
              <a:gd name="connsiteY0" fmla="*/ 0 h 6858000"/>
              <a:gd name="connsiteX1" fmla="*/ 8329286 w 8329286"/>
              <a:gd name="connsiteY1" fmla="*/ 0 h 6858000"/>
              <a:gd name="connsiteX2" fmla="*/ 3124200 w 8329286"/>
              <a:gd name="connsiteY2" fmla="*/ 6858000 h 6858000"/>
              <a:gd name="connsiteX3" fmla="*/ 0 w 8329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9286" h="6858000">
                <a:moveTo>
                  <a:pt x="0" y="0"/>
                </a:moveTo>
                <a:lnTo>
                  <a:pt x="8329286" y="0"/>
                </a:lnTo>
                <a:lnTo>
                  <a:pt x="3124200" y="6858000"/>
                </a:lnTo>
                <a:lnTo>
                  <a:pt x="0" y="6858000"/>
                </a:lnTo>
                <a:close/>
              </a:path>
            </a:pathLst>
          </a:custGeom>
          <a:solidFill>
            <a:schemeClr val="bg1"/>
          </a:solidFill>
          <a:effectLst>
            <a:outerShdw blurRad="228600" dist="38100" algn="l" rotWithShape="0">
              <a:prstClr val="black">
                <a:alpha val="40000"/>
              </a:prstClr>
            </a:outerShdw>
          </a:effectLst>
        </p:spPr>
        <p:txBody>
          <a:bodyPr wrap="square" rtlCol="0" anchor="ctr">
            <a:noAutofit/>
          </a:bodyPr>
          <a:lstStyle>
            <a:lvl1pPr marL="0" indent="0" algn="ctr">
              <a:buNone/>
              <a:defRPr/>
            </a:lvl1pPr>
          </a:lstStyle>
          <a:p>
            <a:pPr rtl="0"/>
            <a:r>
              <a:rPr lang="es-ES" noProof="0"/>
              <a:t>Insertar imagen</a:t>
            </a:r>
          </a:p>
        </p:txBody>
      </p:sp>
      <p:sp>
        <p:nvSpPr>
          <p:cNvPr id="17" name="Marcador de texto 16">
            <a:extLst>
              <a:ext uri="{FF2B5EF4-FFF2-40B4-BE49-F238E27FC236}">
                <a16:creationId xmlns:a16="http://schemas.microsoft.com/office/drawing/2014/main" id="{FF9E63E5-568A-4FA2-9851-E5BFA12B85D1}"/>
              </a:ext>
              <a:ext uri="{C183D7F6-B498-43B3-948B-1728B52AA6E4}">
                <adec:decorative xmlns:adec="http://schemas.microsoft.com/office/drawing/2017/decorative" val="1"/>
              </a:ext>
            </a:extLst>
          </p:cNvPr>
          <p:cNvSpPr>
            <a:spLocks noGrp="1"/>
          </p:cNvSpPr>
          <p:nvPr>
            <p:ph type="body" sz="quarter" idx="12" hasCustomPrompt="1"/>
          </p:nvPr>
        </p:nvSpPr>
        <p:spPr>
          <a:xfrm>
            <a:off x="990600" y="609600"/>
            <a:ext cx="4648200" cy="5638800"/>
          </a:xfrm>
          <a:solidFill>
            <a:schemeClr val="bg1"/>
          </a:solidFill>
          <a:effectLst>
            <a:outerShdw blurRad="3556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2" name="Título 1"/>
          <p:cNvSpPr>
            <a:spLocks noGrp="1"/>
          </p:cNvSpPr>
          <p:nvPr>
            <p:ph type="ctrTitle"/>
          </p:nvPr>
        </p:nvSpPr>
        <p:spPr>
          <a:xfrm>
            <a:off x="1257300" y="1447800"/>
            <a:ext cx="4114800" cy="3962400"/>
          </a:xfrm>
        </p:spPr>
        <p:txBody>
          <a:bodyPr rtlCol="0" anchor="ctr">
            <a:normAutofit/>
          </a:bodyPr>
          <a:lstStyle>
            <a:lvl1pPr algn="ctr">
              <a:defRPr sz="5000" spc="200" baseline="0"/>
            </a:lvl1pPr>
          </a:lstStyle>
          <a:p>
            <a:pPr rtl="0"/>
            <a:r>
              <a:rPr lang="es-ES" noProof="0"/>
              <a:t>Haga clic para modificar el estilo de título del patrón</a:t>
            </a:r>
          </a:p>
        </p:txBody>
      </p:sp>
      <p:sp>
        <p:nvSpPr>
          <p:cNvPr id="3" name="Subtítulo 2"/>
          <p:cNvSpPr>
            <a:spLocks noGrp="1"/>
          </p:cNvSpPr>
          <p:nvPr>
            <p:ph type="subTitle" idx="1" hasCustomPrompt="1"/>
          </p:nvPr>
        </p:nvSpPr>
        <p:spPr>
          <a:xfrm>
            <a:off x="6057900" y="4495801"/>
            <a:ext cx="4876800" cy="609600"/>
          </a:xfrm>
        </p:spPr>
        <p:txBody>
          <a:bodyPr lIns="91440" rIns="91440" rtlCol="0" anchor="ctr">
            <a:normAutofit/>
          </a:bodyPr>
          <a:lstStyle>
            <a:lvl1pPr marL="0" indent="0" algn="l">
              <a:lnSpc>
                <a:spcPct val="100000"/>
              </a:lnSpc>
              <a:spcBef>
                <a:spcPts val="0"/>
              </a:spcBef>
              <a:spcAft>
                <a:spcPts val="0"/>
              </a:spcAft>
              <a:buNone/>
              <a:defRPr sz="16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es-ES" noProof="0"/>
              <a:t>Haga clic para editar el estilo de subtítulo del patrón</a:t>
            </a:r>
          </a:p>
        </p:txBody>
      </p:sp>
      <p:sp>
        <p:nvSpPr>
          <p:cNvPr id="7" name="Marcador de texto 16">
            <a:extLst>
              <a:ext uri="{FF2B5EF4-FFF2-40B4-BE49-F238E27FC236}">
                <a16:creationId xmlns:a16="http://schemas.microsoft.com/office/drawing/2014/main" id="{D6D785D2-DAEB-48F3-AB8A-2954F03ACD2B}"/>
              </a:ext>
              <a:ext uri="{C183D7F6-B498-43B3-948B-1728B52AA6E4}">
                <adec:decorative xmlns:adec="http://schemas.microsoft.com/office/drawing/2017/decorative" val="1"/>
              </a:ext>
            </a:extLst>
          </p:cNvPr>
          <p:cNvSpPr>
            <a:spLocks noGrp="1"/>
          </p:cNvSpPr>
          <p:nvPr>
            <p:ph type="body" sz="quarter" idx="13" hasCustomPrompt="1"/>
          </p:nvPr>
        </p:nvSpPr>
        <p:spPr>
          <a:xfrm>
            <a:off x="2705100" y="409575"/>
            <a:ext cx="1219200" cy="400050"/>
          </a:xfrm>
          <a:solidFill>
            <a:schemeClr val="accent2"/>
          </a:solidFill>
          <a:effectLst>
            <a:outerShdw blurRad="50800" dist="38100" dir="2700000" algn="t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
        <p:nvSpPr>
          <p:cNvPr id="8" name="Marcador de texto 16">
            <a:extLst>
              <a:ext uri="{FF2B5EF4-FFF2-40B4-BE49-F238E27FC236}">
                <a16:creationId xmlns:a16="http://schemas.microsoft.com/office/drawing/2014/main" id="{BB42ECCE-195D-45F5-94EB-137CEFCFE916}"/>
              </a:ext>
              <a:ext uri="{C183D7F6-B498-43B3-948B-1728B52AA6E4}">
                <adec:decorative xmlns:adec="http://schemas.microsoft.com/office/drawing/2017/decorative" val="1"/>
              </a:ext>
            </a:extLst>
          </p:cNvPr>
          <p:cNvSpPr>
            <a:spLocks noGrp="1"/>
          </p:cNvSpPr>
          <p:nvPr>
            <p:ph type="body" sz="quarter" idx="14" hasCustomPrompt="1"/>
          </p:nvPr>
        </p:nvSpPr>
        <p:spPr>
          <a:xfrm>
            <a:off x="2705100" y="6076950"/>
            <a:ext cx="1219200" cy="400050"/>
          </a:xfrm>
          <a:solidFill>
            <a:schemeClr val="accent2"/>
          </a:solidFill>
          <a:effectLst>
            <a:outerShdw blurRad="50800" dist="38100" dir="18900000" algn="bl" rotWithShape="0">
              <a:prstClr val="black">
                <a:alpha val="40000"/>
              </a:prstClr>
            </a:outerShdw>
          </a:effectLst>
        </p:spPr>
        <p:txBody>
          <a:bodyPr rtlCol="0"/>
          <a:lstStyle>
            <a:lvl1pPr marL="0" indent="0">
              <a:buNone/>
              <a:defRPr>
                <a:solidFill>
                  <a:schemeClr val="tx1">
                    <a:alpha val="0"/>
                  </a:schemeClr>
                </a:solidFill>
              </a:defRPr>
            </a:lvl1pPr>
          </a:lstStyle>
          <a:p>
            <a:pPr lvl="0" rtl="0"/>
            <a:r>
              <a:rPr lang="es-ES" noProof="0"/>
              <a:t>I</a:t>
            </a:r>
          </a:p>
        </p:txBody>
      </p:sp>
    </p:spTree>
    <p:extLst>
      <p:ext uri="{BB962C8B-B14F-4D97-AF65-F5344CB8AC3E}">
        <p14:creationId xmlns:p14="http://schemas.microsoft.com/office/powerpoint/2010/main" val="29869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contenido">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1447800"/>
          </a:xfrm>
        </p:spPr>
        <p:txBody>
          <a:bodyPr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0" name="Marcador de posición de imagen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rtlCol="0" anchor="ctr">
            <a:noAutofit/>
          </a:bodyPr>
          <a:lstStyle>
            <a:lvl1pPr marL="0" indent="0" algn="ctr">
              <a:buNone/>
              <a:defRPr sz="1600">
                <a:solidFill>
                  <a:schemeClr val="bg1">
                    <a:lumMod val="75000"/>
                  </a:schemeClr>
                </a:solidFill>
              </a:defRPr>
            </a:lvl1pPr>
          </a:lstStyle>
          <a:p>
            <a:pPr rtl="0"/>
            <a:r>
              <a:rPr lang="es-ES" noProof="0"/>
              <a:t>Insertar imagen</a:t>
            </a:r>
          </a:p>
        </p:txBody>
      </p:sp>
      <p:sp>
        <p:nvSpPr>
          <p:cNvPr id="14" name="Marcador de posición de número de diapositiva 5">
            <a:extLst>
              <a:ext uri="{FF2B5EF4-FFF2-40B4-BE49-F238E27FC236}">
                <a16:creationId xmlns:a16="http://schemas.microsoft.com/office/drawing/2014/main" id="{0621E917-505B-493E-99EE-2E57CB3327C6}"/>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27356067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Énfasis en el título: subtítulo y contenido">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0B42CCEE-B750-4EF9-BAE5-217844AE7456}"/>
              </a:ext>
              <a:ext uri="{C183D7F6-B498-43B3-948B-1728B52AA6E4}">
                <adec:decorative xmlns:adec="http://schemas.microsoft.com/office/drawing/2017/decorative" val="1"/>
              </a:ext>
            </a:extLst>
          </p:cNvPr>
          <p:cNvSpPr/>
          <p:nvPr userDrawn="1"/>
        </p:nvSpPr>
        <p:spPr>
          <a:xfrm>
            <a:off x="0" y="0"/>
            <a:ext cx="12192000" cy="1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2" name="Título 1">
            <a:extLst>
              <a:ext uri="{FF2B5EF4-FFF2-40B4-BE49-F238E27FC236}">
                <a16:creationId xmlns:a16="http://schemas.microsoft.com/office/drawing/2014/main" id="{9015F2E0-A9EE-4095-8DFC-C3BBA80FAEEE}"/>
              </a:ext>
            </a:extLst>
          </p:cNvPr>
          <p:cNvSpPr>
            <a:spLocks noGrp="1"/>
          </p:cNvSpPr>
          <p:nvPr>
            <p:ph type="title"/>
          </p:nvPr>
        </p:nvSpPr>
        <p:spPr>
          <a:xfrm>
            <a:off x="548640" y="990600"/>
            <a:ext cx="10805160" cy="707886"/>
          </a:xfrm>
        </p:spPr>
        <p:txBody>
          <a:bodyPr rtlCol="0" anchor="t">
            <a:normAutofit/>
          </a:bodyPr>
          <a:lstStyle>
            <a:lvl1pPr>
              <a:lnSpc>
                <a:spcPct val="100000"/>
              </a:lnSpc>
              <a:defRPr sz="4000" b="0">
                <a:latin typeface="+mj-lt"/>
              </a:defRPr>
            </a:lvl1pPr>
          </a:lstStyle>
          <a:p>
            <a:pPr rtl="0"/>
            <a:r>
              <a:rPr lang="es-ES" noProof="0"/>
              <a:t>Haga clic para modificar el estilo de título del patrón</a:t>
            </a:r>
          </a:p>
        </p:txBody>
      </p:sp>
      <p:sp>
        <p:nvSpPr>
          <p:cNvPr id="7" name="Marcador de contenido 6">
            <a:extLst>
              <a:ext uri="{FF2B5EF4-FFF2-40B4-BE49-F238E27FC236}">
                <a16:creationId xmlns:a16="http://schemas.microsoft.com/office/drawing/2014/main" id="{35FB90DC-1879-4B22-883B-7444D1A858EC}"/>
              </a:ext>
            </a:extLst>
          </p:cNvPr>
          <p:cNvSpPr>
            <a:spLocks noGrp="1"/>
          </p:cNvSpPr>
          <p:nvPr>
            <p:ph sz="quarter" idx="13"/>
          </p:nvPr>
        </p:nvSpPr>
        <p:spPr>
          <a:xfrm>
            <a:off x="548640" y="2667000"/>
            <a:ext cx="10288693" cy="3660648"/>
          </a:xfrm>
        </p:spPr>
        <p:txBody>
          <a:bodyPr lIns="91440" rIns="91440"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0" name="Marcador de posición de imagen 9">
            <a:extLst>
              <a:ext uri="{FF2B5EF4-FFF2-40B4-BE49-F238E27FC236}">
                <a16:creationId xmlns:a16="http://schemas.microsoft.com/office/drawing/2014/main" id="{B1F422E5-0916-42D9-AC79-50E4FC133F3D}"/>
              </a:ext>
              <a:ext uri="{C183D7F6-B498-43B3-948B-1728B52AA6E4}">
                <adec:decorative xmlns:adec="http://schemas.microsoft.com/office/drawing/2017/decorative" val="1"/>
              </a:ext>
            </a:extLst>
          </p:cNvPr>
          <p:cNvSpPr>
            <a:spLocks noGrp="1"/>
          </p:cNvSpPr>
          <p:nvPr>
            <p:ph type="pic" sz="quarter" idx="15" hasCustomPrompt="1"/>
          </p:nvPr>
        </p:nvSpPr>
        <p:spPr>
          <a:xfrm>
            <a:off x="0" y="0"/>
            <a:ext cx="8329286" cy="457200"/>
          </a:xfrm>
          <a:custGeom>
            <a:avLst/>
            <a:gdLst>
              <a:gd name="connsiteX0" fmla="*/ 0 w 8329286"/>
              <a:gd name="connsiteY0" fmla="*/ 0 h 457200"/>
              <a:gd name="connsiteX1" fmla="*/ 8329286 w 8329286"/>
              <a:gd name="connsiteY1" fmla="*/ 0 h 457200"/>
              <a:gd name="connsiteX2" fmla="*/ 7982281 w 8329286"/>
              <a:gd name="connsiteY2" fmla="*/ 457200 h 457200"/>
              <a:gd name="connsiteX3" fmla="*/ 0 w 8329286"/>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8329286" h="457200">
                <a:moveTo>
                  <a:pt x="0" y="0"/>
                </a:moveTo>
                <a:lnTo>
                  <a:pt x="8329286" y="0"/>
                </a:lnTo>
                <a:lnTo>
                  <a:pt x="7982281" y="457200"/>
                </a:lnTo>
                <a:lnTo>
                  <a:pt x="0" y="457200"/>
                </a:lnTo>
                <a:close/>
              </a:path>
            </a:pathLst>
          </a:custGeom>
          <a:solidFill>
            <a:schemeClr val="bg1"/>
          </a:solidFill>
          <a:effectLst>
            <a:outerShdw blurRad="50800" dist="38100" dir="5400000" algn="t" rotWithShape="0">
              <a:prstClr val="black">
                <a:alpha val="40000"/>
              </a:prstClr>
            </a:outerShdw>
          </a:effectLst>
        </p:spPr>
        <p:txBody>
          <a:bodyPr wrap="square" rtlCol="0" anchor="ctr">
            <a:noAutofit/>
          </a:bodyPr>
          <a:lstStyle>
            <a:lvl1pPr marL="0" indent="0" algn="ctr">
              <a:buNone/>
              <a:defRPr sz="1600">
                <a:solidFill>
                  <a:schemeClr val="bg1">
                    <a:lumMod val="75000"/>
                  </a:schemeClr>
                </a:solidFill>
              </a:defRPr>
            </a:lvl1pPr>
          </a:lstStyle>
          <a:p>
            <a:pPr rtl="0"/>
            <a:r>
              <a:rPr lang="es-ES" noProof="0"/>
              <a:t>Insertar imagen</a:t>
            </a:r>
          </a:p>
        </p:txBody>
      </p:sp>
      <p:sp>
        <p:nvSpPr>
          <p:cNvPr id="8" name="Marcador de texto 7">
            <a:extLst>
              <a:ext uri="{FF2B5EF4-FFF2-40B4-BE49-F238E27FC236}">
                <a16:creationId xmlns:a16="http://schemas.microsoft.com/office/drawing/2014/main" id="{4D8DAD49-E192-4934-8CF1-25E9CA66F761}"/>
              </a:ext>
            </a:extLst>
          </p:cNvPr>
          <p:cNvSpPr>
            <a:spLocks noGrp="1"/>
          </p:cNvSpPr>
          <p:nvPr>
            <p:ph type="body" sz="quarter" idx="16" hasCustomPrompt="1"/>
          </p:nvPr>
        </p:nvSpPr>
        <p:spPr>
          <a:xfrm>
            <a:off x="-1" y="1676400"/>
            <a:ext cx="10837333" cy="424732"/>
          </a:xfrm>
          <a:solidFill>
            <a:schemeClr val="accent1"/>
          </a:solidFill>
        </p:spPr>
        <p:txBody>
          <a:bodyPr wrap="square" lIns="640080" rIns="91440" rtlCol="0">
            <a:spAutoFit/>
          </a:bodyPr>
          <a:lstStyle>
            <a:lvl1pPr marL="0" indent="0">
              <a:buNone/>
              <a:defRPr sz="2400" b="0">
                <a:solidFill>
                  <a:schemeClr val="bg1"/>
                </a:solidFill>
              </a:defRPr>
            </a:lvl1pPr>
          </a:lstStyle>
          <a:p>
            <a:pPr lvl="0" rtl="0"/>
            <a:r>
              <a:rPr lang="es-ES" noProof="0"/>
              <a:t>Agregar texto adicional </a:t>
            </a:r>
          </a:p>
        </p:txBody>
      </p:sp>
      <p:sp>
        <p:nvSpPr>
          <p:cNvPr id="13" name="Marcador de posición de número de diapositiva 5">
            <a:extLst>
              <a:ext uri="{FF2B5EF4-FFF2-40B4-BE49-F238E27FC236}">
                <a16:creationId xmlns:a16="http://schemas.microsoft.com/office/drawing/2014/main" id="{08E95652-9528-4150-8049-C40C3BB1BB08}"/>
              </a:ext>
            </a:extLst>
          </p:cNvPr>
          <p:cNvSpPr>
            <a:spLocks noGrp="1"/>
          </p:cNvSpPr>
          <p:nvPr>
            <p:ph type="sldNum" sz="quarter" idx="4"/>
          </p:nvPr>
        </p:nvSpPr>
        <p:spPr>
          <a:xfrm>
            <a:off x="628788" y="6339840"/>
            <a:ext cx="302281" cy="365760"/>
          </a:xfrm>
          <a:prstGeom prst="rect">
            <a:avLst/>
          </a:prstGeom>
          <a:solidFill>
            <a:schemeClr val="bg1">
              <a:alpha val="82000"/>
            </a:schemeClr>
          </a:solidFill>
          <a:ln>
            <a:solidFill>
              <a:schemeClr val="accent2"/>
            </a:solidFill>
          </a:ln>
        </p:spPr>
        <p:txBody>
          <a:bodyPr vert="horz" lIns="0" tIns="45720" rIns="0" bIns="45720" rtlCol="0" anchor="ctr"/>
          <a:lstStyle>
            <a:lvl1pPr algn="ctr">
              <a:defRPr sz="1000">
                <a:solidFill>
                  <a:schemeClr val="tx1">
                    <a:lumMod val="95000"/>
                    <a:lumOff val="5000"/>
                  </a:schemeClr>
                </a:solidFill>
                <a:latin typeface="+mj-lt"/>
              </a:defRPr>
            </a:lvl1pPr>
          </a:lstStyle>
          <a:p>
            <a:pPr rtl="0"/>
            <a:fld id="{4FAB73BC-B049-4115-A692-8D63A059BFB8}" type="slidenum">
              <a:rPr lang="es-ES" noProof="0" smtClean="0"/>
              <a:pPr rtl="0"/>
              <a:t>‹Nº›</a:t>
            </a:fld>
            <a:endParaRPr lang="es-ES" noProof="0"/>
          </a:p>
        </p:txBody>
      </p:sp>
    </p:spTree>
    <p:extLst>
      <p:ext uri="{BB962C8B-B14F-4D97-AF65-F5344CB8AC3E}">
        <p14:creationId xmlns:p14="http://schemas.microsoft.com/office/powerpoint/2010/main" val="3066018016"/>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2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548640" y="548640"/>
            <a:ext cx="11106150" cy="1499616"/>
          </a:xfrm>
          <a:prstGeom prst="rect">
            <a:avLst/>
          </a:prstGeom>
        </p:spPr>
        <p:txBody>
          <a:bodyPr vert="horz" lIns="91440" tIns="45720" rIns="91440" bIns="45720" rtlCol="0" anchor="ctr">
            <a:normAutofit/>
          </a:bodyPr>
          <a:lstStyle/>
          <a:p>
            <a:pPr rtl="0"/>
            <a:r>
              <a:rPr lang="es-ES" noProof="0"/>
              <a:t>Haga clic para modificar el estilo de título del patrón</a:t>
            </a:r>
          </a:p>
        </p:txBody>
      </p:sp>
      <p:sp>
        <p:nvSpPr>
          <p:cNvPr id="3" name="Marcador de posición de texto 2"/>
          <p:cNvSpPr>
            <a:spLocks noGrp="1"/>
          </p:cNvSpPr>
          <p:nvPr>
            <p:ph type="body" idx="1"/>
          </p:nvPr>
        </p:nvSpPr>
        <p:spPr>
          <a:xfrm>
            <a:off x="548640" y="2103120"/>
            <a:ext cx="11106150" cy="4221480"/>
          </a:xfrm>
          <a:prstGeom prst="rect">
            <a:avLst/>
          </a:prstGeom>
        </p:spPr>
        <p:txBody>
          <a:bodyPr vert="horz" lIns="45720" tIns="45720" rIns="45720" bIns="45720" rtlCol="0">
            <a:normAutofit/>
          </a:body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Tree>
    <p:extLst>
      <p:ext uri="{BB962C8B-B14F-4D97-AF65-F5344CB8AC3E}">
        <p14:creationId xmlns:p14="http://schemas.microsoft.com/office/powerpoint/2010/main" val="3404088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Lst>
  <p:hf hdr="0" ftr="0" dt="0"/>
  <p:txStyles>
    <p:titleStyle>
      <a:lvl1pPr algn="l" defTabSz="914400" rtl="0" eaLnBrk="1" latinLnBrk="0" hangingPunct="1">
        <a:lnSpc>
          <a:spcPct val="90000"/>
        </a:lnSpc>
        <a:spcBef>
          <a:spcPct val="0"/>
        </a:spcBef>
        <a:buNone/>
        <a:defRPr sz="4200" kern="1200" cap="all" spc="100" baseline="0">
          <a:solidFill>
            <a:schemeClr val="tx1">
              <a:lumMod val="95000"/>
              <a:lumOff val="5000"/>
            </a:schemeClr>
          </a:solidFill>
          <a:latin typeface="+mj-lt"/>
          <a:ea typeface="+mj-ea"/>
          <a:cs typeface="+mj-cs"/>
        </a:defRPr>
      </a:lvl1pPr>
    </p:titleStyle>
    <p:bodyStyle>
      <a:lvl1pPr marL="228600" indent="-228600"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36">
          <p15:clr>
            <a:srgbClr val="F26B43"/>
          </p15:clr>
        </p15:guide>
        <p15:guide id="4" orient="horz" pos="336">
          <p15:clr>
            <a:srgbClr val="F26B43"/>
          </p15:clr>
        </p15:guide>
        <p15:guide id="5" pos="7344">
          <p15:clr>
            <a:srgbClr val="F26B43"/>
          </p15:clr>
        </p15:guide>
        <p15:guide id="6" orient="horz" pos="39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hyperlink" Target="mailto:ComercialBancaSeguros@chn.com.gt" TargetMode="Externa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09890287-4DB6-4C87-AEAF-17E9594F401B}"/>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t="7707" b="7707"/>
          <a:stretch/>
        </p:blipFill>
        <p:spPr>
          <a:xfrm>
            <a:off x="-5928" y="32791"/>
            <a:ext cx="12192000" cy="6858000"/>
          </a:xfrm>
        </p:spPr>
      </p:pic>
      <p:sp>
        <p:nvSpPr>
          <p:cNvPr id="285" name="Marcador de texto 284">
            <a:extLst>
              <a:ext uri="{FF2B5EF4-FFF2-40B4-BE49-F238E27FC236}">
                <a16:creationId xmlns:a16="http://schemas.microsoft.com/office/drawing/2014/main" id="{C0BF9B80-F084-4423-8C1C-E79BE829875F}"/>
              </a:ext>
              <a:ext uri="{C183D7F6-B498-43B3-948B-1728B52AA6E4}">
                <adec:decorative xmlns:adec="http://schemas.microsoft.com/office/drawing/2017/decorative" val="1"/>
              </a:ext>
            </a:extLst>
          </p:cNvPr>
          <p:cNvSpPr>
            <a:spLocks noGrp="1"/>
          </p:cNvSpPr>
          <p:nvPr>
            <p:ph type="body" sz="quarter" idx="13"/>
          </p:nvPr>
        </p:nvSpPr>
        <p:spPr>
          <a:xfrm rot="10800000" flipH="1" flipV="1">
            <a:off x="10129002" y="3573016"/>
            <a:ext cx="2087678" cy="3270696"/>
          </a:xfrm>
          <a:solidFill>
            <a:srgbClr val="FF0000"/>
          </a:solidFill>
          <a:ln>
            <a:solidFill>
              <a:schemeClr val="bg1"/>
            </a:solidFill>
          </a:ln>
        </p:spPr>
        <p:txBody>
          <a:bodyPr rtlCol="0"/>
          <a:lstStyle/>
          <a:p>
            <a:pPr rtl="0"/>
            <a:endParaRPr lang="es-ES" dirty="0"/>
          </a:p>
        </p:txBody>
      </p:sp>
      <p:sp>
        <p:nvSpPr>
          <p:cNvPr id="286" name="Marcador de texto 285">
            <a:extLst>
              <a:ext uri="{FF2B5EF4-FFF2-40B4-BE49-F238E27FC236}">
                <a16:creationId xmlns:a16="http://schemas.microsoft.com/office/drawing/2014/main" id="{9626180B-FF05-48CF-BFB3-C95C9B5DAB99}"/>
              </a:ext>
              <a:ext uri="{C183D7F6-B498-43B3-948B-1728B52AA6E4}">
                <adec:decorative xmlns:adec="http://schemas.microsoft.com/office/drawing/2017/decorative" val="1"/>
              </a:ext>
            </a:extLst>
          </p:cNvPr>
          <p:cNvSpPr>
            <a:spLocks noGrp="1"/>
          </p:cNvSpPr>
          <p:nvPr>
            <p:ph type="body" sz="quarter" idx="15"/>
          </p:nvPr>
        </p:nvSpPr>
        <p:spPr>
          <a:xfrm>
            <a:off x="4583832" y="1196752"/>
            <a:ext cx="7050135" cy="5206752"/>
          </a:xfrm>
          <a:solidFill>
            <a:srgbClr val="002060"/>
          </a:solidFill>
          <a:ln>
            <a:solidFill>
              <a:schemeClr val="bg1"/>
            </a:solidFill>
          </a:ln>
        </p:spPr>
        <p:txBody>
          <a:bodyPr rtlCol="0"/>
          <a:lstStyle/>
          <a:p>
            <a:pPr rtl="0"/>
            <a:endParaRPr lang="es-ES" dirty="0"/>
          </a:p>
        </p:txBody>
      </p:sp>
      <p:sp>
        <p:nvSpPr>
          <p:cNvPr id="6" name="Título 5">
            <a:extLst>
              <a:ext uri="{FF2B5EF4-FFF2-40B4-BE49-F238E27FC236}">
                <a16:creationId xmlns:a16="http://schemas.microsoft.com/office/drawing/2014/main" id="{3933031D-018B-489E-B613-2113C1CD2360}"/>
              </a:ext>
            </a:extLst>
          </p:cNvPr>
          <p:cNvSpPr>
            <a:spLocks noGrp="1"/>
          </p:cNvSpPr>
          <p:nvPr>
            <p:ph type="ctrTitle"/>
          </p:nvPr>
        </p:nvSpPr>
        <p:spPr>
          <a:xfrm>
            <a:off x="4837005" y="2868705"/>
            <a:ext cx="6408712" cy="1572501"/>
          </a:xfrm>
        </p:spPr>
        <p:txBody>
          <a:bodyPr rtlCol="0">
            <a:normAutofit fontScale="90000"/>
          </a:bodyPr>
          <a:lstStyle/>
          <a:p>
            <a:pPr rtl="0"/>
            <a:r>
              <a:rPr lang="es-ES" sz="10700" dirty="0"/>
              <a:t>BANCA SEGUROS</a:t>
            </a:r>
            <a:br>
              <a:rPr lang="es-ES" sz="8000" dirty="0"/>
            </a:br>
            <a:r>
              <a:rPr lang="es-ES" sz="4400" dirty="0"/>
              <a:t>VEHICULOS AUTOMOTORES</a:t>
            </a:r>
            <a:br>
              <a:rPr lang="es-ES" sz="4400" dirty="0"/>
            </a:br>
            <a:r>
              <a:rPr lang="es-ES" sz="4400" dirty="0"/>
              <a:t>FINANCIADOS</a:t>
            </a:r>
            <a:br>
              <a:rPr lang="es-ES" sz="5300" b="1" dirty="0"/>
            </a:br>
            <a:endParaRPr lang="es-ES" sz="5300" b="1" dirty="0"/>
          </a:p>
        </p:txBody>
      </p:sp>
      <p:sp>
        <p:nvSpPr>
          <p:cNvPr id="7" name="Subtítulo 6">
            <a:extLst>
              <a:ext uri="{FF2B5EF4-FFF2-40B4-BE49-F238E27FC236}">
                <a16:creationId xmlns:a16="http://schemas.microsoft.com/office/drawing/2014/main" id="{606F8B2E-A7F5-4413-BEED-BFF7C3D9FF78}"/>
              </a:ext>
            </a:extLst>
          </p:cNvPr>
          <p:cNvSpPr>
            <a:spLocks noGrp="1"/>
          </p:cNvSpPr>
          <p:nvPr>
            <p:ph type="subTitle" idx="1"/>
          </p:nvPr>
        </p:nvSpPr>
        <p:spPr>
          <a:xfrm>
            <a:off x="5869820" y="2267531"/>
            <a:ext cx="4654121" cy="519156"/>
          </a:xfrm>
        </p:spPr>
        <p:txBody>
          <a:bodyPr rtlCol="0">
            <a:normAutofit/>
          </a:bodyPr>
          <a:lstStyle/>
          <a:p>
            <a:pPr rtl="0"/>
            <a:r>
              <a:rPr lang="es-ES" sz="2800" dirty="0"/>
              <a:t>Gerencia Comercial</a:t>
            </a:r>
          </a:p>
        </p:txBody>
      </p:sp>
      <p:pic>
        <p:nvPicPr>
          <p:cNvPr id="3" name="Imagen 2" descr="Imagen que contiene Texto&#10;&#10;Descripción generada automáticamente">
            <a:extLst>
              <a:ext uri="{FF2B5EF4-FFF2-40B4-BE49-F238E27FC236}">
                <a16:creationId xmlns:a16="http://schemas.microsoft.com/office/drawing/2014/main" id="{70A38F96-4A9D-7CFC-E1C5-7D9FBDD5A986}"/>
              </a:ext>
            </a:extLst>
          </p:cNvPr>
          <p:cNvPicPr>
            <a:picLocks noChangeAspect="1"/>
          </p:cNvPicPr>
          <p:nvPr/>
        </p:nvPicPr>
        <p:blipFill>
          <a:blip r:embed="rId4"/>
          <a:stretch>
            <a:fillRect/>
          </a:stretch>
        </p:blipFill>
        <p:spPr>
          <a:xfrm>
            <a:off x="-5928" y="116632"/>
            <a:ext cx="4992189" cy="871364"/>
          </a:xfrm>
          <a:prstGeom prst="rect">
            <a:avLst/>
          </a:prstGeom>
        </p:spPr>
      </p:pic>
      <p:sp>
        <p:nvSpPr>
          <p:cNvPr id="4" name="CuadroTexto 3">
            <a:extLst>
              <a:ext uri="{FF2B5EF4-FFF2-40B4-BE49-F238E27FC236}">
                <a16:creationId xmlns:a16="http://schemas.microsoft.com/office/drawing/2014/main" id="{D0B45B06-49F4-EB88-FFC7-A0774F4259AD}"/>
              </a:ext>
            </a:extLst>
          </p:cNvPr>
          <p:cNvSpPr txBox="1"/>
          <p:nvPr/>
        </p:nvSpPr>
        <p:spPr>
          <a:xfrm>
            <a:off x="7177265" y="5685579"/>
            <a:ext cx="1728192"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GT" sz="1400" b="0" i="0" u="none" strike="noStrike" kern="1200" cap="none" spc="0" normalizeH="0" baseline="0" noProof="0" dirty="0">
                <a:ln>
                  <a:noFill/>
                </a:ln>
                <a:solidFill>
                  <a:prstClr val="white"/>
                </a:solidFill>
                <a:effectLst/>
                <a:uLnTx/>
                <a:uFillTx/>
                <a:latin typeface="Tw Cen MT"/>
                <a:ea typeface="+mn-ea"/>
                <a:cs typeface="+mn-cs"/>
              </a:rPr>
              <a:t>2,024</a:t>
            </a:r>
          </a:p>
        </p:txBody>
      </p:sp>
    </p:spTree>
    <p:extLst>
      <p:ext uri="{BB962C8B-B14F-4D97-AF65-F5344CB8AC3E}">
        <p14:creationId xmlns:p14="http://schemas.microsoft.com/office/powerpoint/2010/main" val="3135228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E6128E-5106-4D14-BE98-34A5A7FCAF89}"/>
              </a:ext>
            </a:extLst>
          </p:cNvPr>
          <p:cNvSpPr>
            <a:spLocks noGrp="1"/>
          </p:cNvSpPr>
          <p:nvPr>
            <p:ph type="title"/>
          </p:nvPr>
        </p:nvSpPr>
        <p:spPr/>
        <p:txBody>
          <a:bodyPr/>
          <a:lstStyle/>
          <a:p>
            <a:r>
              <a:rPr lang="es-ES" dirty="0"/>
              <a:t>POLIZA DE SEGURO DE VEHICULOS AUTOMOTORES</a:t>
            </a:r>
            <a:endParaRPr lang="es-GT" dirty="0"/>
          </a:p>
        </p:txBody>
      </p:sp>
      <p:sp>
        <p:nvSpPr>
          <p:cNvPr id="3" name="Marcador de número de diapositiva 2">
            <a:extLst>
              <a:ext uri="{FF2B5EF4-FFF2-40B4-BE49-F238E27FC236}">
                <a16:creationId xmlns:a16="http://schemas.microsoft.com/office/drawing/2014/main" id="{DC880481-4F60-4703-99E3-D342202D99AD}"/>
              </a:ext>
            </a:extLst>
          </p:cNvPr>
          <p:cNvSpPr>
            <a:spLocks noGrp="1"/>
          </p:cNvSpPr>
          <p:nvPr>
            <p:ph type="sldNum" sz="quarter" idx="4"/>
          </p:nvPr>
        </p:nvSpPr>
        <p:spPr/>
        <p:txBody>
          <a:bodyPr/>
          <a:lstStyle/>
          <a:p>
            <a:pPr rtl="0"/>
            <a:fld id="{4FAB73BC-B049-4115-A692-8D63A059BFB8}" type="slidenum">
              <a:rPr lang="es-ES" noProof="0" smtClean="0"/>
              <a:pPr rtl="0"/>
              <a:t>10</a:t>
            </a:fld>
            <a:endParaRPr lang="es-ES" noProof="0"/>
          </a:p>
        </p:txBody>
      </p:sp>
      <p:pic>
        <p:nvPicPr>
          <p:cNvPr id="4" name="Imagen 3">
            <a:extLst>
              <a:ext uri="{FF2B5EF4-FFF2-40B4-BE49-F238E27FC236}">
                <a16:creationId xmlns:a16="http://schemas.microsoft.com/office/drawing/2014/main" id="{92D34F84-496F-41E5-A8F2-27BCF0AF7045}"/>
              </a:ext>
            </a:extLst>
          </p:cNvPr>
          <p:cNvPicPr>
            <a:picLocks noChangeAspect="1"/>
          </p:cNvPicPr>
          <p:nvPr/>
        </p:nvPicPr>
        <p:blipFill>
          <a:blip r:embed="rId2"/>
          <a:stretch>
            <a:fillRect/>
          </a:stretch>
        </p:blipFill>
        <p:spPr>
          <a:xfrm>
            <a:off x="548640" y="1828800"/>
            <a:ext cx="4094284" cy="4876800"/>
          </a:xfrm>
          <a:prstGeom prst="rect">
            <a:avLst/>
          </a:prstGeom>
        </p:spPr>
      </p:pic>
      <p:sp>
        <p:nvSpPr>
          <p:cNvPr id="5" name="Rectángulo 4">
            <a:extLst>
              <a:ext uri="{FF2B5EF4-FFF2-40B4-BE49-F238E27FC236}">
                <a16:creationId xmlns:a16="http://schemas.microsoft.com/office/drawing/2014/main" id="{E9EEC7EF-8F65-4255-9954-6C366897CEBF}"/>
              </a:ext>
            </a:extLst>
          </p:cNvPr>
          <p:cNvSpPr/>
          <p:nvPr/>
        </p:nvSpPr>
        <p:spPr>
          <a:xfrm>
            <a:off x="5547359" y="2757085"/>
            <a:ext cx="6449907" cy="4206729"/>
          </a:xfrm>
          <a:prstGeom prst="rect">
            <a:avLst/>
          </a:prstGeom>
        </p:spPr>
        <p:txBody>
          <a:bodyPr wrap="square">
            <a:spAutoFit/>
          </a:bodyPr>
          <a:lstStyle/>
          <a:p>
            <a:r>
              <a:rPr lang="es-ES" b="1" dirty="0"/>
              <a:t>QUE ES UNA POLIZA</a:t>
            </a:r>
          </a:p>
          <a:p>
            <a:endParaRPr lang="es-GT" b="1" dirty="0"/>
          </a:p>
          <a:p>
            <a:pPr marL="285750" indent="-285750">
              <a:buFont typeface="Wingdings" panose="05000000000000000000" pitchFamily="2" charset="2"/>
              <a:buChar char="v"/>
            </a:pPr>
            <a:r>
              <a:rPr lang="es-ES" dirty="0"/>
              <a:t>Es un contrato que adquiere un usuario con una compañía</a:t>
            </a:r>
          </a:p>
          <a:p>
            <a:pPr marL="285750" indent="-285750">
              <a:buFont typeface="Wingdings" panose="05000000000000000000" pitchFamily="2" charset="2"/>
              <a:buChar char="v"/>
            </a:pPr>
            <a:r>
              <a:rPr lang="es-ES" dirty="0"/>
              <a:t>En este caso </a:t>
            </a:r>
            <a:r>
              <a:rPr lang="es-ES" b="1" dirty="0"/>
              <a:t>ADQUIRIR POLIZA CON SEGUROS CHN</a:t>
            </a:r>
            <a:r>
              <a:rPr lang="es-ES" dirty="0"/>
              <a:t>, mediante el cual una persona o un bien quedan cubiertos ante determinados incidentes.</a:t>
            </a:r>
            <a:endParaRPr lang="es-GT" dirty="0"/>
          </a:p>
          <a:p>
            <a:endParaRPr lang="es-E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r>
              <a:rPr lang="es-ES" dirty="0">
                <a:latin typeface="Calibri" panose="020F0502020204030204" pitchFamily="34" charset="0"/>
                <a:ea typeface="Calibri" panose="020F0502020204030204" pitchFamily="34" charset="0"/>
                <a:cs typeface="Times New Roman" panose="02020603050405020304" pitchFamily="18" charset="0"/>
              </a:rPr>
              <a:t>Es el seguro que fue creado para respaldar los préstamos de vehículos que ofrece Banco CHN.</a:t>
            </a:r>
          </a:p>
          <a:p>
            <a:pPr marL="342900" lvl="0" indent="-342900">
              <a:lnSpc>
                <a:spcPct val="107000"/>
              </a:lnSpc>
              <a:spcAft>
                <a:spcPts val="800"/>
              </a:spcAft>
              <a:buFont typeface="Wingdings" panose="05000000000000000000" pitchFamily="2" charset="2"/>
              <a:buChar char=""/>
              <a:tabLst>
                <a:tab pos="457200" algn="l"/>
              </a:tabLst>
            </a:pPr>
            <a:endParaRPr lang="es-E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endParaRPr lang="es-E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endParaRPr lang="es-ES"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endParaRPr lang="es-GT"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Conector recto 7">
            <a:extLst>
              <a:ext uri="{FF2B5EF4-FFF2-40B4-BE49-F238E27FC236}">
                <a16:creationId xmlns:a16="http://schemas.microsoft.com/office/drawing/2014/main" id="{DC9869CC-3924-48B9-A926-A15A34241CF1}"/>
              </a:ext>
            </a:extLst>
          </p:cNvPr>
          <p:cNvCxnSpPr/>
          <p:nvPr/>
        </p:nvCxnSpPr>
        <p:spPr>
          <a:xfrm>
            <a:off x="2785533" y="3657600"/>
            <a:ext cx="1363134" cy="0"/>
          </a:xfrm>
          <a:prstGeom prst="line">
            <a:avLst/>
          </a:prstGeom>
          <a:ln w="762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80287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922E2-B034-4DCC-8015-B26C5B8AE0DF}"/>
              </a:ext>
            </a:extLst>
          </p:cNvPr>
          <p:cNvSpPr>
            <a:spLocks noGrp="1"/>
          </p:cNvSpPr>
          <p:nvPr>
            <p:ph type="title"/>
          </p:nvPr>
        </p:nvSpPr>
        <p:spPr>
          <a:xfrm>
            <a:off x="531707" y="624840"/>
            <a:ext cx="10805160" cy="707886"/>
          </a:xfrm>
        </p:spPr>
        <p:txBody>
          <a:bodyPr/>
          <a:lstStyle/>
          <a:p>
            <a:r>
              <a:rPr lang="es-ES" dirty="0"/>
              <a:t>Endoso de </a:t>
            </a:r>
            <a:r>
              <a:rPr lang="es-ES" dirty="0" err="1"/>
              <a:t>garantia</a:t>
            </a:r>
            <a:endParaRPr lang="es-GT" dirty="0"/>
          </a:p>
        </p:txBody>
      </p:sp>
      <p:pic>
        <p:nvPicPr>
          <p:cNvPr id="4" name="Imagen 3">
            <a:extLst>
              <a:ext uri="{FF2B5EF4-FFF2-40B4-BE49-F238E27FC236}">
                <a16:creationId xmlns:a16="http://schemas.microsoft.com/office/drawing/2014/main" id="{EF0B4CDE-674D-4F54-B290-E039CEAC78EF}"/>
              </a:ext>
            </a:extLst>
          </p:cNvPr>
          <p:cNvPicPr>
            <a:picLocks noChangeAspect="1"/>
          </p:cNvPicPr>
          <p:nvPr/>
        </p:nvPicPr>
        <p:blipFill>
          <a:blip r:embed="rId2"/>
          <a:stretch>
            <a:fillRect/>
          </a:stretch>
        </p:blipFill>
        <p:spPr>
          <a:xfrm>
            <a:off x="531707" y="1396999"/>
            <a:ext cx="4165864" cy="5286587"/>
          </a:xfrm>
          <a:prstGeom prst="rect">
            <a:avLst/>
          </a:prstGeom>
        </p:spPr>
      </p:pic>
      <p:sp>
        <p:nvSpPr>
          <p:cNvPr id="5" name="CuadroTexto 4">
            <a:extLst>
              <a:ext uri="{FF2B5EF4-FFF2-40B4-BE49-F238E27FC236}">
                <a16:creationId xmlns:a16="http://schemas.microsoft.com/office/drawing/2014/main" id="{346460E6-9D01-4A68-900C-C0758B5B0DCA}"/>
              </a:ext>
            </a:extLst>
          </p:cNvPr>
          <p:cNvSpPr txBox="1"/>
          <p:nvPr/>
        </p:nvSpPr>
        <p:spPr>
          <a:xfrm>
            <a:off x="5461000" y="1905000"/>
            <a:ext cx="5545667" cy="2308324"/>
          </a:xfrm>
          <a:prstGeom prst="rect">
            <a:avLst/>
          </a:prstGeom>
          <a:noFill/>
        </p:spPr>
        <p:txBody>
          <a:bodyPr wrap="square" rtlCol="0">
            <a:spAutoFit/>
          </a:bodyPr>
          <a:lstStyle/>
          <a:p>
            <a:r>
              <a:rPr lang="es-ES" dirty="0"/>
              <a:t>Qué es un endoso de Garantía</a:t>
            </a:r>
          </a:p>
          <a:p>
            <a:endParaRPr lang="es-ES" dirty="0"/>
          </a:p>
          <a:p>
            <a:pPr marL="285750" indent="-285750">
              <a:buFont typeface="Wingdings" panose="05000000000000000000" pitchFamily="2" charset="2"/>
              <a:buChar char="v"/>
            </a:pPr>
            <a:r>
              <a:rPr lang="es-ES" dirty="0"/>
              <a:t>Es aquel que contiene las cláusulas en garantía, y da al endosatario todos los derechos y obligaciones de un acreedor.</a:t>
            </a:r>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endParaRPr lang="es-GT" dirty="0"/>
          </a:p>
        </p:txBody>
      </p:sp>
      <p:cxnSp>
        <p:nvCxnSpPr>
          <p:cNvPr id="7" name="Conector recto 6">
            <a:extLst>
              <a:ext uri="{FF2B5EF4-FFF2-40B4-BE49-F238E27FC236}">
                <a16:creationId xmlns:a16="http://schemas.microsoft.com/office/drawing/2014/main" id="{B98177BB-F3C0-4E25-BAE1-1F68E1E3B3FD}"/>
              </a:ext>
            </a:extLst>
          </p:cNvPr>
          <p:cNvCxnSpPr/>
          <p:nvPr/>
        </p:nvCxnSpPr>
        <p:spPr>
          <a:xfrm>
            <a:off x="1286933" y="2345267"/>
            <a:ext cx="1354667" cy="0"/>
          </a:xfrm>
          <a:prstGeom prst="line">
            <a:avLst/>
          </a:prstGeom>
          <a:ln w="57150"/>
        </p:spPr>
        <p:style>
          <a:lnRef idx="3">
            <a:schemeClr val="dk1"/>
          </a:lnRef>
          <a:fillRef idx="0">
            <a:schemeClr val="dk1"/>
          </a:fillRef>
          <a:effectRef idx="2">
            <a:schemeClr val="dk1"/>
          </a:effectRef>
          <a:fontRef idx="minor">
            <a:schemeClr val="tx1"/>
          </a:fontRef>
        </p:style>
      </p:cxnSp>
      <p:cxnSp>
        <p:nvCxnSpPr>
          <p:cNvPr id="8" name="Conector recto 7">
            <a:extLst>
              <a:ext uri="{FF2B5EF4-FFF2-40B4-BE49-F238E27FC236}">
                <a16:creationId xmlns:a16="http://schemas.microsoft.com/office/drawing/2014/main" id="{89859546-1CF7-4E43-ACF0-38FF92F61E0F}"/>
              </a:ext>
            </a:extLst>
          </p:cNvPr>
          <p:cNvCxnSpPr>
            <a:cxnSpLocks/>
          </p:cNvCxnSpPr>
          <p:nvPr/>
        </p:nvCxnSpPr>
        <p:spPr>
          <a:xfrm>
            <a:off x="1210733" y="2438400"/>
            <a:ext cx="1710267" cy="0"/>
          </a:xfrm>
          <a:prstGeom prst="line">
            <a:avLst/>
          </a:prstGeom>
        </p:spPr>
        <p:style>
          <a:lnRef idx="3">
            <a:schemeClr val="dk1"/>
          </a:lnRef>
          <a:fillRef idx="0">
            <a:schemeClr val="dk1"/>
          </a:fillRef>
          <a:effectRef idx="2">
            <a:schemeClr val="dk1"/>
          </a:effectRef>
          <a:fontRef idx="minor">
            <a:schemeClr val="tx1"/>
          </a:fontRef>
        </p:style>
      </p:cxnSp>
      <p:cxnSp>
        <p:nvCxnSpPr>
          <p:cNvPr id="10" name="Conector recto 9">
            <a:extLst>
              <a:ext uri="{FF2B5EF4-FFF2-40B4-BE49-F238E27FC236}">
                <a16:creationId xmlns:a16="http://schemas.microsoft.com/office/drawing/2014/main" id="{140147CB-367E-496E-96DD-5B66FB2D705B}"/>
              </a:ext>
            </a:extLst>
          </p:cNvPr>
          <p:cNvCxnSpPr/>
          <p:nvPr/>
        </p:nvCxnSpPr>
        <p:spPr>
          <a:xfrm>
            <a:off x="1286933" y="2523067"/>
            <a:ext cx="1354667" cy="0"/>
          </a:xfrm>
          <a:prstGeom prst="line">
            <a:avLst/>
          </a:prstGeom>
        </p:spPr>
        <p:style>
          <a:lnRef idx="3">
            <a:schemeClr val="dk1"/>
          </a:lnRef>
          <a:fillRef idx="0">
            <a:schemeClr val="dk1"/>
          </a:fillRef>
          <a:effectRef idx="2">
            <a:schemeClr val="dk1"/>
          </a:effectRef>
          <a:fontRef idx="minor">
            <a:schemeClr val="tx1"/>
          </a:fontRef>
        </p:style>
      </p:cxnSp>
      <p:cxnSp>
        <p:nvCxnSpPr>
          <p:cNvPr id="11" name="Conector recto 10">
            <a:extLst>
              <a:ext uri="{FF2B5EF4-FFF2-40B4-BE49-F238E27FC236}">
                <a16:creationId xmlns:a16="http://schemas.microsoft.com/office/drawing/2014/main" id="{60029B91-49CB-4D06-8716-73FBE948DB8C}"/>
              </a:ext>
            </a:extLst>
          </p:cNvPr>
          <p:cNvCxnSpPr/>
          <p:nvPr/>
        </p:nvCxnSpPr>
        <p:spPr>
          <a:xfrm>
            <a:off x="1286933" y="2607734"/>
            <a:ext cx="1354667"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56297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784867-0545-41F4-A366-2A107872B72A}"/>
              </a:ext>
            </a:extLst>
          </p:cNvPr>
          <p:cNvSpPr>
            <a:spLocks noGrp="1"/>
          </p:cNvSpPr>
          <p:nvPr>
            <p:ph type="title"/>
          </p:nvPr>
        </p:nvSpPr>
        <p:spPr/>
        <p:txBody>
          <a:bodyPr/>
          <a:lstStyle/>
          <a:p>
            <a:r>
              <a:rPr lang="es-ES" dirty="0"/>
              <a:t>TALLERES AFILIADOS DE CHN</a:t>
            </a:r>
            <a:endParaRPr lang="es-GT" dirty="0"/>
          </a:p>
        </p:txBody>
      </p:sp>
      <p:sp>
        <p:nvSpPr>
          <p:cNvPr id="3" name="Marcador de número de diapositiva 2">
            <a:extLst>
              <a:ext uri="{FF2B5EF4-FFF2-40B4-BE49-F238E27FC236}">
                <a16:creationId xmlns:a16="http://schemas.microsoft.com/office/drawing/2014/main" id="{EFF4918D-7607-4637-91D0-DFB9485C8737}"/>
              </a:ext>
            </a:extLst>
          </p:cNvPr>
          <p:cNvSpPr>
            <a:spLocks noGrp="1"/>
          </p:cNvSpPr>
          <p:nvPr>
            <p:ph type="sldNum" sz="quarter" idx="4"/>
          </p:nvPr>
        </p:nvSpPr>
        <p:spPr/>
        <p:txBody>
          <a:bodyPr/>
          <a:lstStyle/>
          <a:p>
            <a:pPr rtl="0"/>
            <a:fld id="{4FAB73BC-B049-4115-A692-8D63A059BFB8}" type="slidenum">
              <a:rPr lang="es-ES" noProof="0" smtClean="0"/>
              <a:pPr rtl="0"/>
              <a:t>12</a:t>
            </a:fld>
            <a:endParaRPr lang="es-ES" noProof="0"/>
          </a:p>
        </p:txBody>
      </p:sp>
      <p:pic>
        <p:nvPicPr>
          <p:cNvPr id="4" name="Imagen 3">
            <a:extLst>
              <a:ext uri="{FF2B5EF4-FFF2-40B4-BE49-F238E27FC236}">
                <a16:creationId xmlns:a16="http://schemas.microsoft.com/office/drawing/2014/main" id="{B27AEEDF-066B-4409-B797-D79993FC5D61}"/>
              </a:ext>
            </a:extLst>
          </p:cNvPr>
          <p:cNvPicPr>
            <a:picLocks noChangeAspect="1"/>
          </p:cNvPicPr>
          <p:nvPr/>
        </p:nvPicPr>
        <p:blipFill>
          <a:blip r:embed="rId2"/>
          <a:stretch>
            <a:fillRect/>
          </a:stretch>
        </p:blipFill>
        <p:spPr>
          <a:xfrm>
            <a:off x="548640" y="2077720"/>
            <a:ext cx="5462474" cy="4445000"/>
          </a:xfrm>
          <a:prstGeom prst="rect">
            <a:avLst/>
          </a:prstGeom>
        </p:spPr>
      </p:pic>
      <p:pic>
        <p:nvPicPr>
          <p:cNvPr id="5" name="Imagen 4">
            <a:extLst>
              <a:ext uri="{FF2B5EF4-FFF2-40B4-BE49-F238E27FC236}">
                <a16:creationId xmlns:a16="http://schemas.microsoft.com/office/drawing/2014/main" id="{A4F747E7-C006-4957-8DC8-390C44B6F23E}"/>
              </a:ext>
            </a:extLst>
          </p:cNvPr>
          <p:cNvPicPr>
            <a:picLocks noChangeAspect="1"/>
          </p:cNvPicPr>
          <p:nvPr/>
        </p:nvPicPr>
        <p:blipFill>
          <a:blip r:embed="rId3"/>
          <a:stretch>
            <a:fillRect/>
          </a:stretch>
        </p:blipFill>
        <p:spPr>
          <a:xfrm>
            <a:off x="6180888" y="2077720"/>
            <a:ext cx="5934289" cy="4554643"/>
          </a:xfrm>
          <a:prstGeom prst="rect">
            <a:avLst/>
          </a:prstGeom>
        </p:spPr>
      </p:pic>
    </p:spTree>
    <p:extLst>
      <p:ext uri="{BB962C8B-B14F-4D97-AF65-F5344CB8AC3E}">
        <p14:creationId xmlns:p14="http://schemas.microsoft.com/office/powerpoint/2010/main" val="759385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BBBE9C-1EC2-4F1B-B90A-C032595E1964}"/>
              </a:ext>
            </a:extLst>
          </p:cNvPr>
          <p:cNvSpPr>
            <a:spLocks noGrp="1"/>
          </p:cNvSpPr>
          <p:nvPr>
            <p:ph type="title"/>
          </p:nvPr>
        </p:nvSpPr>
        <p:spPr/>
        <p:txBody>
          <a:bodyPr>
            <a:normAutofit fontScale="90000"/>
          </a:bodyPr>
          <a:lstStyle/>
          <a:p>
            <a:r>
              <a:rPr lang="es-ES" dirty="0"/>
              <a:t>EQUIPO BANCA SEGUROS</a:t>
            </a:r>
            <a:br>
              <a:rPr lang="es-ES" dirty="0"/>
            </a:br>
            <a:br>
              <a:rPr lang="es-ES" dirty="0"/>
            </a:br>
            <a:br>
              <a:rPr lang="es-ES" dirty="0"/>
            </a:br>
            <a:r>
              <a:rPr lang="es-ES" dirty="0"/>
              <a:t>Cualquier duda o consulta favor de comunicarse:</a:t>
            </a:r>
            <a:br>
              <a:rPr lang="es-ES" dirty="0"/>
            </a:br>
            <a:br>
              <a:rPr lang="es-ES" dirty="0"/>
            </a:br>
            <a:r>
              <a:rPr lang="es-ES" dirty="0">
                <a:hlinkClick r:id="rId2"/>
              </a:rPr>
              <a:t>ComercialBancaSeguros@chn.com.gt</a:t>
            </a:r>
            <a:br>
              <a:rPr lang="es-ES" dirty="0"/>
            </a:br>
            <a:br>
              <a:rPr lang="es-ES" dirty="0"/>
            </a:br>
            <a:r>
              <a:rPr lang="es-ES" dirty="0"/>
              <a:t>extensión 51002</a:t>
            </a:r>
            <a:endParaRPr lang="es-GT" dirty="0"/>
          </a:p>
        </p:txBody>
      </p:sp>
      <p:sp>
        <p:nvSpPr>
          <p:cNvPr id="3" name="Marcador de número de diapositiva 2">
            <a:extLst>
              <a:ext uri="{FF2B5EF4-FFF2-40B4-BE49-F238E27FC236}">
                <a16:creationId xmlns:a16="http://schemas.microsoft.com/office/drawing/2014/main" id="{47B22D73-4916-4AC9-AEEF-1AB1CEE097E0}"/>
              </a:ext>
            </a:extLst>
          </p:cNvPr>
          <p:cNvSpPr>
            <a:spLocks noGrp="1"/>
          </p:cNvSpPr>
          <p:nvPr>
            <p:ph type="sldNum" sz="quarter" idx="4"/>
          </p:nvPr>
        </p:nvSpPr>
        <p:spPr/>
        <p:txBody>
          <a:bodyPr/>
          <a:lstStyle/>
          <a:p>
            <a:pPr rtl="0"/>
            <a:fld id="{4FAB73BC-B049-4115-A692-8D63A059BFB8}" type="slidenum">
              <a:rPr lang="es-ES" noProof="0" smtClean="0"/>
              <a:pPr rtl="0"/>
              <a:t>13</a:t>
            </a:fld>
            <a:endParaRPr lang="es-ES" noProof="0"/>
          </a:p>
        </p:txBody>
      </p:sp>
    </p:spTree>
    <p:extLst>
      <p:ext uri="{BB962C8B-B14F-4D97-AF65-F5344CB8AC3E}">
        <p14:creationId xmlns:p14="http://schemas.microsoft.com/office/powerpoint/2010/main" val="1801196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a:extLst>
              <a:ext uri="{FF2B5EF4-FFF2-40B4-BE49-F238E27FC236}">
                <a16:creationId xmlns:a16="http://schemas.microsoft.com/office/drawing/2014/main" id="{C1EFCB9C-0640-45C6-A825-C587C8BC28FD}"/>
              </a:ext>
            </a:extLst>
          </p:cNvPr>
          <p:cNvPicPr>
            <a:picLocks noChangeAspect="1"/>
          </p:cNvPicPr>
          <p:nvPr/>
        </p:nvPicPr>
        <p:blipFill>
          <a:blip r:embed="rId2"/>
          <a:stretch>
            <a:fillRect/>
          </a:stretch>
        </p:blipFill>
        <p:spPr>
          <a:xfrm>
            <a:off x="2161961" y="1576837"/>
            <a:ext cx="8431434" cy="1769716"/>
          </a:xfrm>
          <a:prstGeom prst="rect">
            <a:avLst/>
          </a:prstGeom>
        </p:spPr>
      </p:pic>
      <p:pic>
        <p:nvPicPr>
          <p:cNvPr id="19" name="Picture 3">
            <a:extLst>
              <a:ext uri="{FF2B5EF4-FFF2-40B4-BE49-F238E27FC236}">
                <a16:creationId xmlns:a16="http://schemas.microsoft.com/office/drawing/2014/main" id="{F894F3F6-5FF3-43B7-A960-E34A6C323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90858"/>
            <a:ext cx="12192000" cy="4367142"/>
          </a:xfrm>
          <a:prstGeom prst="rect">
            <a:avLst/>
          </a:prstGeom>
        </p:spPr>
      </p:pic>
      <p:sp>
        <p:nvSpPr>
          <p:cNvPr id="20" name="Rectángulo 19">
            <a:extLst>
              <a:ext uri="{FF2B5EF4-FFF2-40B4-BE49-F238E27FC236}">
                <a16:creationId xmlns:a16="http://schemas.microsoft.com/office/drawing/2014/main" id="{A6293005-F276-483E-A344-D80804CDAEA6}"/>
              </a:ext>
            </a:extLst>
          </p:cNvPr>
          <p:cNvSpPr/>
          <p:nvPr/>
        </p:nvSpPr>
        <p:spPr>
          <a:xfrm>
            <a:off x="2651453" y="3771169"/>
            <a:ext cx="6889094" cy="769441"/>
          </a:xfrm>
          <a:prstGeom prst="rect">
            <a:avLst/>
          </a:prstGeom>
          <a:noFill/>
        </p:spPr>
        <p:txBody>
          <a:bodyPr wrap="square" lIns="91440" tIns="45720" rIns="91440" bIns="45720">
            <a:spAutoFit/>
          </a:bodyPr>
          <a:lstStyle/>
          <a:p>
            <a:pPr algn="ctr"/>
            <a:r>
              <a:rPr lang="es-ES" sz="4400" b="1" cap="none" spc="0" dirty="0">
                <a:ln w="0"/>
                <a:solidFill>
                  <a:srgbClr val="002060"/>
                </a:solidFill>
                <a:effectLst>
                  <a:outerShdw blurRad="38100" dist="19050" dir="2700000" algn="tl" rotWithShape="0">
                    <a:schemeClr val="dk1">
                      <a:alpha val="40000"/>
                    </a:schemeClr>
                  </a:outerShdw>
                </a:effectLst>
              </a:rPr>
              <a:t>GRACIAS</a:t>
            </a:r>
          </a:p>
        </p:txBody>
      </p:sp>
    </p:spTree>
    <p:extLst>
      <p:ext uri="{BB962C8B-B14F-4D97-AF65-F5344CB8AC3E}">
        <p14:creationId xmlns:p14="http://schemas.microsoft.com/office/powerpoint/2010/main" val="663227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1">
            <a:extLst>
              <a:ext uri="{FF2B5EF4-FFF2-40B4-BE49-F238E27FC236}">
                <a16:creationId xmlns:a16="http://schemas.microsoft.com/office/drawing/2014/main" id="{94C582A2-A406-4C9B-A3DA-BA4EECAB37AC}"/>
              </a:ext>
            </a:extLst>
          </p:cNvPr>
          <p:cNvSpPr>
            <a:spLocks noGrp="1"/>
          </p:cNvSpPr>
          <p:nvPr>
            <p:ph type="title"/>
          </p:nvPr>
        </p:nvSpPr>
        <p:spPr>
          <a:xfrm>
            <a:off x="3285711" y="630789"/>
            <a:ext cx="4495871" cy="707886"/>
          </a:xfrm>
        </p:spPr>
        <p:txBody>
          <a:bodyPr rtlCol="0">
            <a:noAutofit/>
          </a:bodyPr>
          <a:lstStyle/>
          <a:p>
            <a:pPr algn="ctr" rtl="0"/>
            <a:r>
              <a:rPr lang="es-ES" sz="2800" b="1" dirty="0">
                <a:solidFill>
                  <a:schemeClr val="accent1"/>
                </a:solidFill>
              </a:rPr>
              <a:t>Que es EL SEGURO DE VEHICULOS FINANCIADOS</a:t>
            </a:r>
          </a:p>
        </p:txBody>
      </p:sp>
      <p:pic>
        <p:nvPicPr>
          <p:cNvPr id="16" name="Imagen 15" descr="Imagen que contiene Texto&#10;&#10;Descripción generada automáticamente">
            <a:extLst>
              <a:ext uri="{FF2B5EF4-FFF2-40B4-BE49-F238E27FC236}">
                <a16:creationId xmlns:a16="http://schemas.microsoft.com/office/drawing/2014/main" id="{0C431699-E1C4-C661-5767-E2FE3FD1810C}"/>
              </a:ext>
            </a:extLst>
          </p:cNvPr>
          <p:cNvPicPr>
            <a:picLocks noChangeAspect="1"/>
          </p:cNvPicPr>
          <p:nvPr/>
        </p:nvPicPr>
        <p:blipFill>
          <a:blip r:embed="rId3"/>
          <a:stretch>
            <a:fillRect/>
          </a:stretch>
        </p:blipFill>
        <p:spPr>
          <a:xfrm>
            <a:off x="9216035" y="393485"/>
            <a:ext cx="2975965" cy="519441"/>
          </a:xfrm>
          <a:prstGeom prst="rect">
            <a:avLst/>
          </a:prstGeom>
        </p:spPr>
      </p:pic>
      <p:sp>
        <p:nvSpPr>
          <p:cNvPr id="2" name="CuadroTexto 1">
            <a:extLst>
              <a:ext uri="{FF2B5EF4-FFF2-40B4-BE49-F238E27FC236}">
                <a16:creationId xmlns:a16="http://schemas.microsoft.com/office/drawing/2014/main" id="{0B9BA946-F4E3-4585-A020-950AE3E07F44}"/>
              </a:ext>
            </a:extLst>
          </p:cNvPr>
          <p:cNvSpPr txBox="1"/>
          <p:nvPr/>
        </p:nvSpPr>
        <p:spPr>
          <a:xfrm>
            <a:off x="1156855" y="1995055"/>
            <a:ext cx="9912927" cy="3970318"/>
          </a:xfrm>
          <a:prstGeom prst="rect">
            <a:avLst/>
          </a:prstGeom>
          <a:noFill/>
        </p:spPr>
        <p:txBody>
          <a:bodyPr wrap="square" rtlCol="0">
            <a:spAutoFit/>
          </a:bodyPr>
          <a:lstStyle/>
          <a:p>
            <a:pPr marL="285750" indent="-285750">
              <a:buFont typeface="Wingdings" panose="05000000000000000000" pitchFamily="2" charset="2"/>
              <a:buChar char="v"/>
            </a:pPr>
            <a:r>
              <a:rPr lang="es-ES" dirty="0"/>
              <a:t>Es el seguro que fue creado para respaldar los préstamos de vehículos que ofrece Banco CHN.</a:t>
            </a:r>
          </a:p>
          <a:p>
            <a:endParaRPr lang="es-ES" dirty="0"/>
          </a:p>
          <a:p>
            <a:pPr marL="285750" indent="-285750">
              <a:buFont typeface="Wingdings" panose="05000000000000000000" pitchFamily="2" charset="2"/>
              <a:buChar char="v"/>
            </a:pPr>
            <a:r>
              <a:rPr lang="es-ES" dirty="0"/>
              <a:t>La suma asegurada dependiendo el monto del vehículo a cotizar.</a:t>
            </a:r>
          </a:p>
          <a:p>
            <a:endParaRPr lang="es-ES" dirty="0"/>
          </a:p>
          <a:p>
            <a:pPr marL="285750" indent="-285750">
              <a:buFont typeface="Wingdings" panose="05000000000000000000" pitchFamily="2" charset="2"/>
              <a:buChar char="v"/>
            </a:pPr>
            <a:r>
              <a:rPr lang="es-GT" dirty="0"/>
              <a:t>Formas de Pago Debitado directamente desde tu préstamo.</a:t>
            </a:r>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r>
              <a:rPr lang="es-ES" dirty="0"/>
              <a:t>R</a:t>
            </a:r>
            <a:r>
              <a:rPr lang="es-GT" dirty="0"/>
              <a:t>espalda el vehículo al momento de un siniestro y/o robo</a:t>
            </a:r>
          </a:p>
          <a:p>
            <a:endParaRPr lang="es-ES" dirty="0"/>
          </a:p>
          <a:p>
            <a:pPr marL="285750" indent="-285750">
              <a:buFont typeface="Wingdings" panose="05000000000000000000" pitchFamily="2" charset="2"/>
              <a:buChar char="v"/>
            </a:pPr>
            <a:endParaRPr lang="es-GT" dirty="0"/>
          </a:p>
          <a:p>
            <a:pPr marL="285750" indent="-285750">
              <a:buFont typeface="Wingdings" panose="05000000000000000000" pitchFamily="2" charset="2"/>
              <a:buChar char="v"/>
            </a:pPr>
            <a:endParaRPr lang="es-GT" dirty="0"/>
          </a:p>
          <a:p>
            <a:pPr marL="285750" indent="-285750">
              <a:buFont typeface="Wingdings" panose="05000000000000000000" pitchFamily="2" charset="2"/>
              <a:buChar char="v"/>
            </a:pPr>
            <a:endParaRPr lang="es-ES" dirty="0"/>
          </a:p>
          <a:p>
            <a:endParaRPr lang="es-ES" dirty="0"/>
          </a:p>
          <a:p>
            <a:endParaRPr lang="es-ES" dirty="0"/>
          </a:p>
          <a:p>
            <a:endParaRPr lang="es-GT" dirty="0"/>
          </a:p>
        </p:txBody>
      </p:sp>
      <p:pic>
        <p:nvPicPr>
          <p:cNvPr id="14" name="Imagen 13">
            <a:extLst>
              <a:ext uri="{FF2B5EF4-FFF2-40B4-BE49-F238E27FC236}">
                <a16:creationId xmlns:a16="http://schemas.microsoft.com/office/drawing/2014/main" id="{281AB9D0-6D39-47C2-A0EE-31FD05514C14}"/>
              </a:ext>
            </a:extLst>
          </p:cNvPr>
          <p:cNvPicPr>
            <a:picLocks noChangeAspect="1"/>
          </p:cNvPicPr>
          <p:nvPr/>
        </p:nvPicPr>
        <p:blipFill rotWithShape="1">
          <a:blip r:embed="rId4"/>
          <a:srcRect b="65151"/>
          <a:stretch/>
        </p:blipFill>
        <p:spPr>
          <a:xfrm>
            <a:off x="7335083" y="3719945"/>
            <a:ext cx="4691564" cy="2389909"/>
          </a:xfrm>
          <a:prstGeom prst="rect">
            <a:avLst/>
          </a:prstGeom>
          <a:ln>
            <a:noFill/>
          </a:ln>
          <a:effectLst>
            <a:softEdge rad="112500"/>
          </a:effectLst>
        </p:spPr>
      </p:pic>
    </p:spTree>
    <p:extLst>
      <p:ext uri="{BB962C8B-B14F-4D97-AF65-F5344CB8AC3E}">
        <p14:creationId xmlns:p14="http://schemas.microsoft.com/office/powerpoint/2010/main" val="2275175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a:extLst>
              <a:ext uri="{FF2B5EF4-FFF2-40B4-BE49-F238E27FC236}">
                <a16:creationId xmlns:a16="http://schemas.microsoft.com/office/drawing/2014/main" id="{B5615E03-3E80-41F5-A76B-9CC48C136F90}"/>
              </a:ext>
            </a:extLst>
          </p:cNvPr>
          <p:cNvSpPr>
            <a:spLocks noGrp="1"/>
          </p:cNvSpPr>
          <p:nvPr>
            <p:ph type="title"/>
          </p:nvPr>
        </p:nvSpPr>
        <p:spPr>
          <a:xfrm>
            <a:off x="403169" y="412740"/>
            <a:ext cx="10805160" cy="707886"/>
          </a:xfrm>
        </p:spPr>
        <p:txBody>
          <a:bodyPr>
            <a:normAutofit fontScale="90000"/>
          </a:bodyPr>
          <a:lstStyle/>
          <a:p>
            <a:pPr algn="ctr"/>
            <a:r>
              <a:rPr lang="es-ES" b="1" dirty="0">
                <a:solidFill>
                  <a:srgbClr val="002060"/>
                </a:solidFill>
              </a:rPr>
              <a:t>QUÉ COBERTURAS TIENE EL SEGURO DE VEHICULOS AUTOMOTORES FINANCIADOS</a:t>
            </a:r>
            <a:endParaRPr lang="es-GT" b="1" dirty="0">
              <a:solidFill>
                <a:srgbClr val="002060"/>
              </a:solidFill>
            </a:endParaRPr>
          </a:p>
        </p:txBody>
      </p:sp>
      <p:pic>
        <p:nvPicPr>
          <p:cNvPr id="14" name="Imagen 13" descr="Imagen que contiene Texto&#10;&#10;Descripción generada automáticamente">
            <a:extLst>
              <a:ext uri="{FF2B5EF4-FFF2-40B4-BE49-F238E27FC236}">
                <a16:creationId xmlns:a16="http://schemas.microsoft.com/office/drawing/2014/main" id="{E8616525-29CA-4424-9EC1-075387B8A8C7}"/>
              </a:ext>
            </a:extLst>
          </p:cNvPr>
          <p:cNvPicPr>
            <a:picLocks noChangeAspect="1"/>
          </p:cNvPicPr>
          <p:nvPr/>
        </p:nvPicPr>
        <p:blipFill>
          <a:blip r:embed="rId2"/>
          <a:stretch>
            <a:fillRect/>
          </a:stretch>
        </p:blipFill>
        <p:spPr>
          <a:xfrm>
            <a:off x="9382290" y="133712"/>
            <a:ext cx="2975965" cy="519441"/>
          </a:xfrm>
          <a:prstGeom prst="rect">
            <a:avLst/>
          </a:prstGeom>
        </p:spPr>
      </p:pic>
      <p:pic>
        <p:nvPicPr>
          <p:cNvPr id="16" name="Imagen 15">
            <a:extLst>
              <a:ext uri="{FF2B5EF4-FFF2-40B4-BE49-F238E27FC236}">
                <a16:creationId xmlns:a16="http://schemas.microsoft.com/office/drawing/2014/main" id="{176EF61E-B16B-42B4-8473-476E4758C0A6}"/>
              </a:ext>
            </a:extLst>
          </p:cNvPr>
          <p:cNvPicPr>
            <a:picLocks noChangeAspect="1"/>
          </p:cNvPicPr>
          <p:nvPr/>
        </p:nvPicPr>
        <p:blipFill>
          <a:blip r:embed="rId3"/>
          <a:stretch>
            <a:fillRect/>
          </a:stretch>
        </p:blipFill>
        <p:spPr>
          <a:xfrm>
            <a:off x="6699000" y="1707007"/>
            <a:ext cx="5366579" cy="4738253"/>
          </a:xfrm>
          <a:prstGeom prst="rect">
            <a:avLst/>
          </a:prstGeom>
          <a:ln>
            <a:noFill/>
          </a:ln>
          <a:effectLst>
            <a:softEdge rad="112500"/>
          </a:effectLst>
        </p:spPr>
      </p:pic>
      <p:sp>
        <p:nvSpPr>
          <p:cNvPr id="17" name="CuadroTexto 16">
            <a:extLst>
              <a:ext uri="{FF2B5EF4-FFF2-40B4-BE49-F238E27FC236}">
                <a16:creationId xmlns:a16="http://schemas.microsoft.com/office/drawing/2014/main" id="{803D4587-6697-4626-81C9-26245ECCE405}"/>
              </a:ext>
            </a:extLst>
          </p:cNvPr>
          <p:cNvSpPr txBox="1"/>
          <p:nvPr/>
        </p:nvSpPr>
        <p:spPr>
          <a:xfrm>
            <a:off x="403169" y="1901536"/>
            <a:ext cx="7481454" cy="4862870"/>
          </a:xfrm>
          <a:prstGeom prst="rect">
            <a:avLst/>
          </a:prstGeom>
          <a:noFill/>
        </p:spPr>
        <p:txBody>
          <a:bodyPr wrap="square" rtlCol="0">
            <a:spAutoFit/>
          </a:bodyPr>
          <a:lstStyle/>
          <a:p>
            <a:r>
              <a:rPr lang="es-ES" sz="1400" dirty="0"/>
              <a:t>3 SECCIONES</a:t>
            </a:r>
          </a:p>
          <a:p>
            <a:endParaRPr lang="es-ES" sz="1400" dirty="0"/>
          </a:p>
          <a:p>
            <a:endParaRPr lang="es-ES" sz="1400" dirty="0"/>
          </a:p>
          <a:p>
            <a:r>
              <a:rPr lang="es-ES" sz="1400" dirty="0"/>
              <a:t>SECCION I</a:t>
            </a:r>
          </a:p>
          <a:p>
            <a:endParaRPr lang="es-ES" sz="1400" dirty="0"/>
          </a:p>
          <a:p>
            <a:pPr marL="285750" indent="-285750">
              <a:buFont typeface="Arial" panose="020B0604020202020204" pitchFamily="34" charset="0"/>
              <a:buChar char="•"/>
            </a:pPr>
            <a:r>
              <a:rPr lang="es-ES" sz="1400" dirty="0"/>
              <a:t>SECCIÓN I DAÑOS PROPIOS AL (O LOS) VEHÍCULO (S) DESCRITO (S)</a:t>
            </a:r>
          </a:p>
          <a:p>
            <a:pPr marL="285750" indent="-285750">
              <a:buFont typeface="Arial" panose="020B0604020202020204" pitchFamily="34" charset="0"/>
              <a:buChar char="•"/>
            </a:pPr>
            <a:endParaRPr lang="es-ES" sz="1400" dirty="0"/>
          </a:p>
          <a:p>
            <a:pPr marL="285750" indent="-285750">
              <a:buFont typeface="Arial" panose="020B0604020202020204" pitchFamily="34" charset="0"/>
              <a:buChar char="•"/>
            </a:pPr>
            <a:endParaRPr lang="es-ES" sz="1400" dirty="0"/>
          </a:p>
          <a:p>
            <a:pPr marL="285750" indent="-285750">
              <a:buFont typeface="Arial" panose="020B0604020202020204" pitchFamily="34" charset="0"/>
              <a:buChar char="•"/>
            </a:pPr>
            <a:endParaRPr lang="es-ES" sz="1400" dirty="0"/>
          </a:p>
          <a:p>
            <a:r>
              <a:rPr lang="es-ES" sz="1400" dirty="0"/>
              <a:t>SECCION II</a:t>
            </a:r>
          </a:p>
          <a:p>
            <a:pPr marL="285750" indent="-285750">
              <a:buFont typeface="Arial" panose="020B0604020202020204" pitchFamily="34" charset="0"/>
              <a:buChar char="•"/>
            </a:pPr>
            <a:r>
              <a:rPr lang="es-ES" sz="1400" dirty="0"/>
              <a:t>RESPONSABILIDAD CIVIL EXCLUYENDO OCUPANTES DEL VEHÍCULO</a:t>
            </a:r>
          </a:p>
          <a:p>
            <a:r>
              <a:rPr lang="es-ES" sz="1400" dirty="0"/>
              <a:t>DESCRITO</a:t>
            </a:r>
          </a:p>
          <a:p>
            <a:endParaRPr lang="es-ES" sz="1400" dirty="0"/>
          </a:p>
          <a:p>
            <a:endParaRPr lang="es-ES" sz="1400" dirty="0"/>
          </a:p>
          <a:p>
            <a:endParaRPr lang="es-ES" sz="1400" dirty="0"/>
          </a:p>
          <a:p>
            <a:r>
              <a:rPr lang="es-ES" sz="1400" dirty="0"/>
              <a:t>SECCION III</a:t>
            </a:r>
          </a:p>
          <a:p>
            <a:pPr marL="285750" indent="-285750">
              <a:buFont typeface="Arial" panose="020B0604020202020204" pitchFamily="34" charset="0"/>
              <a:buChar char="•"/>
            </a:pPr>
            <a:r>
              <a:rPr lang="es-ES" sz="1400" dirty="0"/>
              <a:t>SECCION III LESIONES A OCUPANTES DEL VEHICULO DESCRITO</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a:p>
            <a:endParaRPr lang="es-ES" dirty="0"/>
          </a:p>
          <a:p>
            <a:pPr marL="285750" indent="-285750">
              <a:buFont typeface="Arial" panose="020B0604020202020204" pitchFamily="34" charset="0"/>
              <a:buChar char="•"/>
            </a:pPr>
            <a:endParaRPr lang="es-GT" dirty="0"/>
          </a:p>
        </p:txBody>
      </p:sp>
    </p:spTree>
    <p:extLst>
      <p:ext uri="{BB962C8B-B14F-4D97-AF65-F5344CB8AC3E}">
        <p14:creationId xmlns:p14="http://schemas.microsoft.com/office/powerpoint/2010/main" val="26069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E1B0E6-1D5F-469F-A036-EEA8A98AA3A2}"/>
              </a:ext>
            </a:extLst>
          </p:cNvPr>
          <p:cNvSpPr>
            <a:spLocks noGrp="1"/>
          </p:cNvSpPr>
          <p:nvPr>
            <p:ph type="title"/>
          </p:nvPr>
        </p:nvSpPr>
        <p:spPr/>
        <p:txBody>
          <a:bodyPr/>
          <a:lstStyle/>
          <a:p>
            <a:r>
              <a:rPr lang="es-ES" dirty="0"/>
              <a:t>CÓMO ADQUIRIR LA PÓLIZA DE VEHICULOS AUTOMOTORES</a:t>
            </a:r>
            <a:endParaRPr lang="es-GT" dirty="0"/>
          </a:p>
        </p:txBody>
      </p:sp>
      <p:sp>
        <p:nvSpPr>
          <p:cNvPr id="3" name="Marcador de número de diapositiva 2">
            <a:extLst>
              <a:ext uri="{FF2B5EF4-FFF2-40B4-BE49-F238E27FC236}">
                <a16:creationId xmlns:a16="http://schemas.microsoft.com/office/drawing/2014/main" id="{7F36B620-DDE1-4602-9B05-493ED6E1A48C}"/>
              </a:ext>
            </a:extLst>
          </p:cNvPr>
          <p:cNvSpPr>
            <a:spLocks noGrp="1"/>
          </p:cNvSpPr>
          <p:nvPr>
            <p:ph type="sldNum" sz="quarter" idx="4"/>
          </p:nvPr>
        </p:nvSpPr>
        <p:spPr/>
        <p:txBody>
          <a:bodyPr/>
          <a:lstStyle/>
          <a:p>
            <a:pPr rtl="0"/>
            <a:fld id="{4FAB73BC-B049-4115-A692-8D63A059BFB8}" type="slidenum">
              <a:rPr lang="es-ES" noProof="0" smtClean="0"/>
              <a:pPr rtl="0"/>
              <a:t>4</a:t>
            </a:fld>
            <a:endParaRPr lang="es-ES" noProof="0"/>
          </a:p>
        </p:txBody>
      </p:sp>
      <p:sp>
        <p:nvSpPr>
          <p:cNvPr id="4" name="Rectángulo 3">
            <a:extLst>
              <a:ext uri="{FF2B5EF4-FFF2-40B4-BE49-F238E27FC236}">
                <a16:creationId xmlns:a16="http://schemas.microsoft.com/office/drawing/2014/main" id="{C83A2BBE-DEAF-4B33-8F65-65B521DEE3B8}"/>
              </a:ext>
            </a:extLst>
          </p:cNvPr>
          <p:cNvSpPr/>
          <p:nvPr/>
        </p:nvSpPr>
        <p:spPr>
          <a:xfrm>
            <a:off x="548640" y="1804069"/>
            <a:ext cx="10202333" cy="4430187"/>
          </a:xfrm>
          <a:prstGeom prst="rect">
            <a:avLst/>
          </a:prstGeom>
        </p:spPr>
        <p:txBody>
          <a:bodyPr wrap="square">
            <a:spAutoFit/>
          </a:bodyPr>
          <a:lstStyle/>
          <a:p>
            <a:pPr>
              <a:lnSpc>
                <a:spcPct val="107000"/>
              </a:lnSpc>
              <a:spcAft>
                <a:spcPts val="800"/>
              </a:spcAft>
            </a:pPr>
            <a:r>
              <a:rPr lang="es-GT" sz="1600" dirty="0">
                <a:latin typeface="Calibri" panose="020F0502020204030204" pitchFamily="34" charset="0"/>
                <a:ea typeface="Calibri" panose="020F0502020204030204" pitchFamily="34" charset="0"/>
                <a:cs typeface="Times New Roman" panose="02020603050405020304" pitchFamily="18" charset="0"/>
              </a:rPr>
              <a:t>Cómo es el proceso para adquirir la póliza</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Primero el cliente solicita el préstamo para el vehículo</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El asesor debe ofrecer nuestro servicio de seguro de vehículos automotores</a:t>
            </a:r>
          </a:p>
          <a:p>
            <a:pPr marL="457200">
              <a:lnSpc>
                <a:spcPct val="107000"/>
              </a:lnSpc>
              <a:spcAft>
                <a:spcPts val="0"/>
              </a:spcAft>
            </a:pPr>
            <a:r>
              <a:rPr lang="es-GT" sz="1600" dirty="0">
                <a:latin typeface="Calibri" panose="020F0502020204030204" pitchFamily="34" charset="0"/>
                <a:ea typeface="Calibri" panose="020F0502020204030204" pitchFamily="34" charset="0"/>
                <a:cs typeface="Times New Roman" panose="02020603050405020304" pitchFamily="18" charset="0"/>
              </a:rPr>
              <a:t>(punto muy importante es que el cliente reciba nuestro servicio de nuestra institución en este caso SEGUROS CHN no por otras compañías.)  lo que se requiere es beneficiarnos por nuestra institución no compañías ajenas.</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Si el cliente esta de acuerdo con nuestro seguro el asesor se encarga de enviarnos la factura.</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Se procede a realizar una cotización </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Que contiene una cotización: contiene el fraccionamiento de pagos y el servicio que la compañía le brinda.</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El cliente revisa la cotización, está de acuerdo y el asesor nos informa que el cliente esta de acuerdo con el seguro.</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Se procede a emitir la póliza la cual se le envía al asesor que está atendiendo al cliente</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Asesor es responsable de entregar la póliza que fue emitida por la aseguradora.</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La póliza contiene todos los datos del vehículo, el fraccionamiento de pagos, coberturas y exclusiones</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Al momento que el cliente tenga un siniestro lo reporta a nuestra cabina de emergencia e contacto es el siguiente 2290-7400 </a:t>
            </a:r>
            <a:r>
              <a:rPr lang="es-GT" sz="1600" dirty="0" err="1">
                <a:latin typeface="Calibri" panose="020F0502020204030204" pitchFamily="34" charset="0"/>
                <a:ea typeface="Calibri" panose="020F0502020204030204" pitchFamily="34" charset="0"/>
                <a:cs typeface="Times New Roman" panose="02020603050405020304" pitchFamily="18" charset="0"/>
              </a:rPr>
              <a:t>ext</a:t>
            </a:r>
            <a:r>
              <a:rPr lang="es-GT" sz="1600" dirty="0">
                <a:latin typeface="Calibri" panose="020F0502020204030204" pitchFamily="34" charset="0"/>
                <a:ea typeface="Calibri" panose="020F0502020204030204" pitchFamily="34" charset="0"/>
                <a:cs typeface="Times New Roman" panose="02020603050405020304" pitchFamily="18" charset="0"/>
              </a:rPr>
              <a:t> 7</a:t>
            </a:r>
          </a:p>
          <a:p>
            <a:pPr marL="342900" lvl="0" indent="-342900">
              <a:lnSpc>
                <a:spcPct val="107000"/>
              </a:lnSpc>
              <a:spcAft>
                <a:spcPts val="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Se coordina con un ajustador</a:t>
            </a:r>
          </a:p>
          <a:p>
            <a:pPr marL="342900" lvl="0" indent="-342900">
              <a:lnSpc>
                <a:spcPct val="107000"/>
              </a:lnSpc>
              <a:spcAft>
                <a:spcPts val="800"/>
              </a:spcAft>
              <a:buFont typeface="+mj-lt"/>
              <a:buAutoNum type="arabicPeriod"/>
            </a:pPr>
            <a:r>
              <a:rPr lang="es-GT" sz="1600" dirty="0">
                <a:latin typeface="Calibri" panose="020F0502020204030204" pitchFamily="34" charset="0"/>
                <a:ea typeface="Calibri" panose="020F0502020204030204" pitchFamily="34" charset="0"/>
                <a:cs typeface="Times New Roman" panose="02020603050405020304" pitchFamily="18" charset="0"/>
              </a:rPr>
              <a:t>El ajustador es el responsable de atender el siniestro</a:t>
            </a:r>
          </a:p>
        </p:txBody>
      </p:sp>
    </p:spTree>
    <p:extLst>
      <p:ext uri="{BB962C8B-B14F-4D97-AF65-F5344CB8AC3E}">
        <p14:creationId xmlns:p14="http://schemas.microsoft.com/office/powerpoint/2010/main" val="1780347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Imagen que contiene Texto&#10;&#10;Descripción generada automáticamente">
            <a:extLst>
              <a:ext uri="{FF2B5EF4-FFF2-40B4-BE49-F238E27FC236}">
                <a16:creationId xmlns:a16="http://schemas.microsoft.com/office/drawing/2014/main" id="{337E5D83-AC93-41DF-9208-7CE0E11EFD9C}"/>
              </a:ext>
            </a:extLst>
          </p:cNvPr>
          <p:cNvPicPr>
            <a:picLocks noChangeAspect="1"/>
          </p:cNvPicPr>
          <p:nvPr/>
        </p:nvPicPr>
        <p:blipFill>
          <a:blip r:embed="rId2"/>
          <a:stretch>
            <a:fillRect/>
          </a:stretch>
        </p:blipFill>
        <p:spPr>
          <a:xfrm>
            <a:off x="8987435" y="403876"/>
            <a:ext cx="2975965" cy="519441"/>
          </a:xfrm>
          <a:prstGeom prst="rect">
            <a:avLst/>
          </a:prstGeom>
        </p:spPr>
      </p:pic>
      <p:sp>
        <p:nvSpPr>
          <p:cNvPr id="3" name="Título 2">
            <a:extLst>
              <a:ext uri="{FF2B5EF4-FFF2-40B4-BE49-F238E27FC236}">
                <a16:creationId xmlns:a16="http://schemas.microsoft.com/office/drawing/2014/main" id="{F04D1751-883F-4D09-A164-E18696D2D1AB}"/>
              </a:ext>
            </a:extLst>
          </p:cNvPr>
          <p:cNvSpPr>
            <a:spLocks noGrp="1"/>
          </p:cNvSpPr>
          <p:nvPr>
            <p:ph type="title"/>
          </p:nvPr>
        </p:nvSpPr>
        <p:spPr/>
        <p:txBody>
          <a:bodyPr/>
          <a:lstStyle/>
          <a:p>
            <a:r>
              <a:rPr lang="es-ES" dirty="0"/>
              <a:t>DEDUCIBLE</a:t>
            </a:r>
            <a:endParaRPr lang="es-GT" dirty="0"/>
          </a:p>
        </p:txBody>
      </p:sp>
      <p:sp>
        <p:nvSpPr>
          <p:cNvPr id="4" name="Rectángulo 3">
            <a:extLst>
              <a:ext uri="{FF2B5EF4-FFF2-40B4-BE49-F238E27FC236}">
                <a16:creationId xmlns:a16="http://schemas.microsoft.com/office/drawing/2014/main" id="{CD09649A-ED91-4798-AD2E-BA6CD729092C}"/>
              </a:ext>
            </a:extLst>
          </p:cNvPr>
          <p:cNvSpPr/>
          <p:nvPr/>
        </p:nvSpPr>
        <p:spPr>
          <a:xfrm>
            <a:off x="548640" y="1940466"/>
            <a:ext cx="9734262" cy="2585323"/>
          </a:xfrm>
          <a:prstGeom prst="rect">
            <a:avLst/>
          </a:prstGeom>
        </p:spPr>
        <p:txBody>
          <a:bodyPr wrap="square">
            <a:spAutoFit/>
          </a:bodyPr>
          <a:lstStyle/>
          <a:p>
            <a:pPr marL="285750" indent="-285750">
              <a:buFont typeface="Wingdings" panose="05000000000000000000" pitchFamily="2" charset="2"/>
              <a:buChar char="v"/>
            </a:pPr>
            <a:r>
              <a:rPr lang="es-ES" dirty="0"/>
              <a:t>Es la cantidad que en cada siniestro deberá ser pagado por el Asegurado.</a:t>
            </a:r>
          </a:p>
          <a:p>
            <a:pPr marL="285750" indent="-285750">
              <a:buFont typeface="Wingdings" panose="05000000000000000000" pitchFamily="2" charset="2"/>
              <a:buChar char="v"/>
            </a:pPr>
            <a:endParaRPr lang="es-ES" dirty="0"/>
          </a:p>
          <a:p>
            <a:endParaRPr lang="es-ES" dirty="0"/>
          </a:p>
          <a:p>
            <a:r>
              <a:rPr lang="es-ES" dirty="0"/>
              <a:t>SECCIÓN I DAÑOS PROPIOS AL (O LOS) VEHÍCULO (S) DESCRITO (S)</a:t>
            </a:r>
          </a:p>
          <a:p>
            <a:endParaRPr lang="es-ES" b="1" dirty="0"/>
          </a:p>
          <a:p>
            <a:r>
              <a:rPr lang="es-ES" b="1" dirty="0"/>
              <a:t>ES DEL 3% SOBRE LA SUMA ASEGURADA</a:t>
            </a:r>
          </a:p>
          <a:p>
            <a:endParaRPr lang="es-ES" b="1" dirty="0"/>
          </a:p>
          <a:p>
            <a:r>
              <a:rPr lang="es-ES" b="1" dirty="0"/>
              <a:t>EL DEDUCIBLE APLICA SEGÚN LAS CONDICIONES Y COBERTURAS DE CADA POLIZA</a:t>
            </a:r>
          </a:p>
          <a:p>
            <a:endParaRPr lang="es-GT" dirty="0"/>
          </a:p>
        </p:txBody>
      </p:sp>
    </p:spTree>
    <p:extLst>
      <p:ext uri="{BB962C8B-B14F-4D97-AF65-F5344CB8AC3E}">
        <p14:creationId xmlns:p14="http://schemas.microsoft.com/office/powerpoint/2010/main" val="4240543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7FC88-8FD0-47B0-B8E4-A3F7F12ADFE2}"/>
              </a:ext>
            </a:extLst>
          </p:cNvPr>
          <p:cNvSpPr>
            <a:spLocks noGrp="1"/>
          </p:cNvSpPr>
          <p:nvPr>
            <p:ph type="title"/>
          </p:nvPr>
        </p:nvSpPr>
        <p:spPr>
          <a:xfrm>
            <a:off x="693420" y="795867"/>
            <a:ext cx="10805160" cy="707886"/>
          </a:xfrm>
        </p:spPr>
        <p:txBody>
          <a:bodyPr>
            <a:normAutofit fontScale="90000"/>
          </a:bodyPr>
          <a:lstStyle/>
          <a:p>
            <a:pPr algn="ctr"/>
            <a:r>
              <a:rPr lang="es-ES" dirty="0"/>
              <a:t>COBERTURA PARA CONDUCTORES MAYORES DE 21 PERO MENORES DE 25</a:t>
            </a:r>
            <a:br>
              <a:rPr lang="es-ES" dirty="0"/>
            </a:br>
            <a:r>
              <a:rPr lang="es-GT" dirty="0"/>
              <a:t>AÑOS DE EDAD</a:t>
            </a:r>
          </a:p>
        </p:txBody>
      </p:sp>
      <p:sp>
        <p:nvSpPr>
          <p:cNvPr id="4" name="CuadroTexto 3">
            <a:extLst>
              <a:ext uri="{FF2B5EF4-FFF2-40B4-BE49-F238E27FC236}">
                <a16:creationId xmlns:a16="http://schemas.microsoft.com/office/drawing/2014/main" id="{EC3234CC-4451-4C9E-A265-7B1F8CA82DBE}"/>
              </a:ext>
            </a:extLst>
          </p:cNvPr>
          <p:cNvSpPr txBox="1"/>
          <p:nvPr/>
        </p:nvSpPr>
        <p:spPr>
          <a:xfrm>
            <a:off x="220133" y="1938867"/>
            <a:ext cx="11887199" cy="4247317"/>
          </a:xfrm>
          <a:prstGeom prst="rect">
            <a:avLst/>
          </a:prstGeom>
          <a:noFill/>
        </p:spPr>
        <p:txBody>
          <a:bodyPr wrap="square" rtlCol="0">
            <a:spAutoFit/>
          </a:bodyPr>
          <a:lstStyle/>
          <a:p>
            <a:r>
              <a:rPr lang="es-ES" b="1" dirty="0"/>
              <a:t>EXCLUSION:</a:t>
            </a:r>
          </a:p>
          <a:p>
            <a:r>
              <a:rPr lang="es-ES" dirty="0"/>
              <a:t>Mientras el vehículo sea conducido por personas menores de 25 años de edad cumplidos, a menos que esta exclusión haya sido eliminada por anexo y el </a:t>
            </a:r>
            <a:r>
              <a:rPr lang="es-GT" dirty="0"/>
              <a:t>Asegurado pague la prima adicional que corresponda.</a:t>
            </a:r>
          </a:p>
          <a:p>
            <a:endParaRPr lang="es-ES" dirty="0"/>
          </a:p>
          <a:p>
            <a:endParaRPr lang="es-ES" dirty="0"/>
          </a:p>
          <a:p>
            <a:pPr marL="285750" indent="-285750">
              <a:buFont typeface="Wingdings" panose="05000000000000000000" pitchFamily="2" charset="2"/>
              <a:buChar char="v"/>
            </a:pPr>
            <a:r>
              <a:rPr lang="es-ES" dirty="0"/>
              <a:t>La cobertura de menores de 21 años pero mayores a 25 es a solicitud del cliente.</a:t>
            </a:r>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r>
              <a:rPr lang="es-ES" dirty="0"/>
              <a:t>Recordemos que lo que está asegurado es el vehículo, por lo que esta póliza no cuenta con beneficiarios.</a:t>
            </a:r>
          </a:p>
          <a:p>
            <a:pPr marL="285750" indent="-285750">
              <a:buFont typeface="Wingdings" panose="05000000000000000000" pitchFamily="2" charset="2"/>
              <a:buChar char="v"/>
            </a:pPr>
            <a:endParaRPr lang="es-ES" dirty="0"/>
          </a:p>
          <a:p>
            <a:r>
              <a:rPr lang="es-ES" b="1" dirty="0"/>
              <a:t>Cobertura para Conductores Mayores de 21 pero Menores de 25 años </a:t>
            </a:r>
            <a:r>
              <a:rPr lang="es-GT" b="1" dirty="0"/>
              <a:t>de Edad</a:t>
            </a:r>
          </a:p>
          <a:p>
            <a:endParaRPr lang="es-GT" b="1" dirty="0"/>
          </a:p>
          <a:p>
            <a:pPr marL="285750" indent="-285750">
              <a:buFont typeface="Wingdings" panose="05000000000000000000" pitchFamily="2" charset="2"/>
              <a:buChar char="v"/>
            </a:pPr>
            <a:r>
              <a:rPr lang="es-ES" dirty="0"/>
              <a:t>Con sujeción a todos los demás términos y condiciones de la presente póliza, la misma se extiende a cubrir el vehículo descrito, sin cobro de prima adicional, mientras el mismo este siendo conducido por persona menor de veinticinco años de edad, pero mayor de veintiún años, siempre y cuando cuente con licencia vigente.</a:t>
            </a:r>
            <a:endParaRPr lang="es-GT" dirty="0"/>
          </a:p>
        </p:txBody>
      </p:sp>
    </p:spTree>
    <p:extLst>
      <p:ext uri="{BB962C8B-B14F-4D97-AF65-F5344CB8AC3E}">
        <p14:creationId xmlns:p14="http://schemas.microsoft.com/office/powerpoint/2010/main" val="2485423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1AD9405-BB4F-4C3C-BC15-6805C741FF1E}"/>
              </a:ext>
            </a:extLst>
          </p:cNvPr>
          <p:cNvSpPr txBox="1"/>
          <p:nvPr/>
        </p:nvSpPr>
        <p:spPr>
          <a:xfrm>
            <a:off x="103910" y="561109"/>
            <a:ext cx="11814461" cy="6186309"/>
          </a:xfrm>
          <a:prstGeom prst="rect">
            <a:avLst/>
          </a:prstGeom>
          <a:noFill/>
        </p:spPr>
        <p:txBody>
          <a:bodyPr wrap="square" rtlCol="0">
            <a:spAutoFit/>
          </a:bodyPr>
          <a:lstStyle/>
          <a:p>
            <a:r>
              <a:rPr lang="es-ES" dirty="0"/>
              <a:t>ASISTENCIA CHN</a:t>
            </a:r>
          </a:p>
          <a:p>
            <a:pPr algn="ctr"/>
            <a:r>
              <a:rPr lang="es-ES" b="1" dirty="0"/>
              <a:t>SERVICIOS CONDICIONES EVENTOS</a:t>
            </a:r>
          </a:p>
          <a:p>
            <a:r>
              <a:rPr lang="es-ES" sz="1200" b="1" dirty="0">
                <a:latin typeface="Calibri" panose="020F0502020204030204" pitchFamily="34" charset="0"/>
                <a:ea typeface="Calibri" panose="020F0502020204030204" pitchFamily="34" charset="0"/>
                <a:cs typeface="Calibri" panose="020F0502020204030204" pitchFamily="34" charset="0"/>
              </a:rPr>
              <a:t>CALL CENTER</a:t>
            </a:r>
          </a:p>
          <a:p>
            <a:r>
              <a:rPr lang="es-ES" sz="1200" dirty="0">
                <a:latin typeface="Calibri" panose="020F0502020204030204" pitchFamily="34" charset="0"/>
                <a:ea typeface="Calibri" panose="020F0502020204030204" pitchFamily="34" charset="0"/>
                <a:cs typeface="Calibri" panose="020F0502020204030204" pitchFamily="34" charset="0"/>
              </a:rPr>
              <a:t>Cabina de Emergencias, recepción de llamadas por siniestro y asistencia, las 24 horas del día los 365 días del año.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b="1" dirty="0">
                <a:latin typeface="Calibri" panose="020F0502020204030204" pitchFamily="34" charset="0"/>
                <a:ea typeface="Calibri" panose="020F0502020204030204" pitchFamily="34" charset="0"/>
                <a:cs typeface="Calibri" panose="020F0502020204030204" pitchFamily="34" charset="0"/>
              </a:rPr>
              <a:t>REMOLQUE</a:t>
            </a:r>
          </a:p>
          <a:p>
            <a:r>
              <a:rPr lang="es-ES" sz="1200" dirty="0">
                <a:latin typeface="Calibri" panose="020F0502020204030204" pitchFamily="34" charset="0"/>
                <a:ea typeface="Calibri" panose="020F0502020204030204" pitchFamily="34" charset="0"/>
                <a:cs typeface="Calibri" panose="020F0502020204030204" pitchFamily="34" charset="0"/>
              </a:rPr>
              <a:t>Servicio de Grúa a partir del kilómetro cero, por avería o accidente (Primer evento sin límite, segundo evento con un Monto Máximo de Q.1250.00). Remolque a vehículos terceros si se determina que el asegurado es responsable en la colisión.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ASISTENCIA VIAL</a:t>
            </a:r>
          </a:p>
          <a:p>
            <a:r>
              <a:rPr lang="es-ES" sz="1200" dirty="0">
                <a:latin typeface="Calibri" panose="020F0502020204030204" pitchFamily="34" charset="0"/>
                <a:ea typeface="Calibri" panose="020F0502020204030204" pitchFamily="34" charset="0"/>
                <a:cs typeface="Calibri" panose="020F0502020204030204" pitchFamily="34" charset="0"/>
              </a:rPr>
              <a:t>Paso de Corriente, Suministro de Gasolina, Cambio de Llanta por Ponchadura (Monto Máximo Q.600.00).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CERRAJERIA</a:t>
            </a:r>
          </a:p>
          <a:p>
            <a:r>
              <a:rPr lang="es-ES" sz="1200" dirty="0">
                <a:latin typeface="Calibri" panose="020F0502020204030204" pitchFamily="34" charset="0"/>
                <a:ea typeface="Calibri" panose="020F0502020204030204" pitchFamily="34" charset="0"/>
                <a:cs typeface="Calibri" panose="020F0502020204030204" pitchFamily="34" charset="0"/>
              </a:rPr>
              <a:t>Cerrajería vehicular / hogar, (Monto Máximo Q.500.00).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TRASLADO MEDICO TERRESTRE</a:t>
            </a:r>
          </a:p>
          <a:p>
            <a:r>
              <a:rPr lang="es-ES" sz="1200" dirty="0">
                <a:latin typeface="Calibri" panose="020F0502020204030204" pitchFamily="34" charset="0"/>
                <a:ea typeface="Calibri" panose="020F0502020204030204" pitchFamily="34" charset="0"/>
                <a:cs typeface="Calibri" panose="020F0502020204030204" pitchFamily="34" charset="0"/>
              </a:rPr>
              <a:t>Traslado ambulatorio terrestre en caso de accidente del vehículo asegurado, para el beneficiario y sus acompañantes.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TRANSMISIÓN DE MENSAJES</a:t>
            </a:r>
          </a:p>
          <a:p>
            <a:r>
              <a:rPr lang="es-ES" sz="1200" dirty="0">
                <a:latin typeface="Calibri" panose="020F0502020204030204" pitchFamily="34" charset="0"/>
                <a:ea typeface="Calibri" panose="020F0502020204030204" pitchFamily="34" charset="0"/>
                <a:cs typeface="Calibri" panose="020F0502020204030204" pitchFamily="34" charset="0"/>
              </a:rPr>
              <a:t>Envío de Mensajes urgentes de texto a cualquier operador de telefonía móvil en Guatemala.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REFERENCIAS MEDICAS</a:t>
            </a:r>
          </a:p>
          <a:p>
            <a:r>
              <a:rPr lang="es-ES" sz="1200" dirty="0">
                <a:latin typeface="Calibri" panose="020F0502020204030204" pitchFamily="34" charset="0"/>
                <a:ea typeface="Calibri" panose="020F0502020204030204" pitchFamily="34" charset="0"/>
                <a:cs typeface="Calibri" panose="020F0502020204030204" pitchFamily="34" charset="0"/>
              </a:rPr>
              <a:t>Información a toda hora de médicos y Red Hospitalaria.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REFERENCIAS DE TALLERES DE MECÁNICA Y SERVICIO DE MECÁNICA LIGERA</a:t>
            </a:r>
          </a:p>
          <a:p>
            <a:r>
              <a:rPr lang="es-ES" sz="1200" dirty="0">
                <a:latin typeface="Calibri" panose="020F0502020204030204" pitchFamily="34" charset="0"/>
                <a:ea typeface="Calibri" panose="020F0502020204030204" pitchFamily="34" charset="0"/>
                <a:cs typeface="Calibri" panose="020F0502020204030204" pitchFamily="34" charset="0"/>
              </a:rPr>
              <a:t>Información a toda hora de talleres mecánicos y envío de mecánicos para reparaciones ligeras. Sin límite</a:t>
            </a: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LÍMITE DE CAPACIDAD DEL VEHÍCULO EN TONELADAS</a:t>
            </a:r>
          </a:p>
          <a:p>
            <a:r>
              <a:rPr lang="es-ES" sz="1200" dirty="0">
                <a:latin typeface="Calibri" panose="020F0502020204030204" pitchFamily="34" charset="0"/>
                <a:ea typeface="Calibri" panose="020F0502020204030204" pitchFamily="34" charset="0"/>
                <a:cs typeface="Calibri" panose="020F0502020204030204" pitchFamily="34" charset="0"/>
              </a:rPr>
              <a:t>Traslado de vehículos en grúa hasta un peso máximo de 3.5 toneladas. 3.5 </a:t>
            </a:r>
            <a:r>
              <a:rPr lang="es-ES" sz="1200" dirty="0" err="1">
                <a:latin typeface="Calibri" panose="020F0502020204030204" pitchFamily="34" charset="0"/>
                <a:ea typeface="Calibri" panose="020F0502020204030204" pitchFamily="34" charset="0"/>
                <a:cs typeface="Calibri" panose="020F0502020204030204" pitchFamily="34" charset="0"/>
              </a:rPr>
              <a:t>Tons</a:t>
            </a:r>
            <a:endParaRPr lang="es-ES" sz="1200" dirty="0">
              <a:latin typeface="Calibri" panose="020F0502020204030204" pitchFamily="34" charset="0"/>
              <a:ea typeface="Calibri" panose="020F0502020204030204" pitchFamily="34" charset="0"/>
              <a:cs typeface="Calibri" panose="020F0502020204030204" pitchFamily="34" charset="0"/>
            </a:endParaRPr>
          </a:p>
          <a:p>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a:latin typeface="Calibri" panose="020F0502020204030204" pitchFamily="34" charset="0"/>
                <a:ea typeface="Calibri" panose="020F0502020204030204" pitchFamily="34" charset="0"/>
                <a:cs typeface="Calibri" panose="020F0502020204030204" pitchFamily="34" charset="0"/>
              </a:rPr>
              <a:t>LÍMITE DE ANTIGÜEDAD</a:t>
            </a:r>
          </a:p>
          <a:p>
            <a:r>
              <a:rPr lang="es-ES" sz="1200" dirty="0">
                <a:latin typeface="Calibri" panose="020F0502020204030204" pitchFamily="34" charset="0"/>
                <a:ea typeface="Calibri" panose="020F0502020204030204" pitchFamily="34" charset="0"/>
                <a:cs typeface="Calibri" panose="020F0502020204030204" pitchFamily="34" charset="0"/>
              </a:rPr>
              <a:t>Traslado de vehículos en grúa sin límite de antigüedad. Sin límite</a:t>
            </a:r>
            <a:endParaRPr lang="es-GT"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4848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5C7022-406F-41C1-B259-48A70AF0EF7E}"/>
              </a:ext>
            </a:extLst>
          </p:cNvPr>
          <p:cNvSpPr>
            <a:spLocks noGrp="1"/>
          </p:cNvSpPr>
          <p:nvPr>
            <p:ph type="title"/>
          </p:nvPr>
        </p:nvSpPr>
        <p:spPr>
          <a:xfrm>
            <a:off x="548640" y="990600"/>
            <a:ext cx="10805160" cy="5715000"/>
          </a:xfrm>
        </p:spPr>
        <p:txBody>
          <a:bodyPr>
            <a:normAutofit/>
          </a:bodyPr>
          <a:lstStyle/>
          <a:p>
            <a:r>
              <a:rPr lang="es-ES" sz="1400" b="1" dirty="0">
                <a:latin typeface="Arial" panose="020B0604020202020204" pitchFamily="34" charset="0"/>
                <a:ea typeface="Calibri" panose="020F0502020204030204" pitchFamily="34" charset="0"/>
                <a:cs typeface="Arial" panose="020B0604020202020204" pitchFamily="34" charset="0"/>
              </a:rPr>
              <a:t>ATENCION DEL SINIESTRO</a:t>
            </a:r>
            <a:br>
              <a:rPr lang="es-ES" sz="1400" dirty="0">
                <a:latin typeface="Arial" panose="020B0604020202020204" pitchFamily="34" charset="0"/>
                <a:ea typeface="Calibri" panose="020F0502020204030204" pitchFamily="34" charset="0"/>
                <a:cs typeface="Arial" panose="020B0604020202020204" pitchFamily="34" charset="0"/>
              </a:rPr>
            </a:br>
            <a:br>
              <a:rPr lang="es-ES" sz="1400" dirty="0">
                <a:latin typeface="Arial" panose="020B0604020202020204" pitchFamily="34" charset="0"/>
                <a:ea typeface="Calibri" panose="020F0502020204030204" pitchFamily="34" charset="0"/>
                <a:cs typeface="Arial" panose="020B0604020202020204" pitchFamily="34" charset="0"/>
              </a:rPr>
            </a:br>
            <a:r>
              <a:rPr lang="es-ES" sz="1400" dirty="0">
                <a:latin typeface="Arial" panose="020B0604020202020204" pitchFamily="34" charset="0"/>
                <a:ea typeface="Calibri" panose="020F0502020204030204" pitchFamily="34" charset="0"/>
                <a:cs typeface="Arial" panose="020B0604020202020204" pitchFamily="34" charset="0"/>
              </a:rPr>
              <a:t>Servicio de Asesoramiento en el lugar para el asegurado en el Interior de la República. Sin límite</a:t>
            </a:r>
            <a:br>
              <a:rPr lang="es-ES" sz="1400" dirty="0">
                <a:latin typeface="Arial" panose="020B0604020202020204" pitchFamily="34" charset="0"/>
                <a:ea typeface="Calibri" panose="020F0502020204030204" pitchFamily="34" charset="0"/>
                <a:cs typeface="Arial" panose="020B0604020202020204" pitchFamily="34" charset="0"/>
              </a:rPr>
            </a:br>
            <a:br>
              <a:rPr lang="es-ES" sz="1400" dirty="0">
                <a:latin typeface="Arial" panose="020B0604020202020204" pitchFamily="34" charset="0"/>
                <a:ea typeface="Calibri" panose="020F0502020204030204" pitchFamily="34" charset="0"/>
                <a:cs typeface="Arial" panose="020B0604020202020204" pitchFamily="34" charset="0"/>
              </a:rPr>
            </a:br>
            <a:br>
              <a:rPr lang="es-ES" sz="1400" dirty="0">
                <a:latin typeface="Arial" panose="020B0604020202020204" pitchFamily="34" charset="0"/>
                <a:ea typeface="Calibri" panose="020F0502020204030204" pitchFamily="34" charset="0"/>
                <a:cs typeface="Arial" panose="020B0604020202020204" pitchFamily="34" charset="0"/>
              </a:rPr>
            </a:br>
            <a:br>
              <a:rPr lang="es-ES" sz="1400" dirty="0">
                <a:latin typeface="Arial" panose="020B0604020202020204" pitchFamily="34" charset="0"/>
                <a:ea typeface="Calibri" panose="020F0502020204030204" pitchFamily="34" charset="0"/>
                <a:cs typeface="Arial" panose="020B0604020202020204" pitchFamily="34" charset="0"/>
              </a:rPr>
            </a:br>
            <a:r>
              <a:rPr lang="es-ES" sz="1400" b="1" dirty="0">
                <a:latin typeface="Arial" panose="020B0604020202020204" pitchFamily="34" charset="0"/>
                <a:ea typeface="Calibri" panose="020F0502020204030204" pitchFamily="34" charset="0"/>
                <a:cs typeface="Arial" panose="020B0604020202020204" pitchFamily="34" charset="0"/>
              </a:rPr>
              <a:t>ASISTENCIA LEGAL</a:t>
            </a:r>
            <a:br>
              <a:rPr lang="es-ES" sz="1400" dirty="0">
                <a:latin typeface="Arial" panose="020B0604020202020204" pitchFamily="34" charset="0"/>
                <a:ea typeface="Calibri" panose="020F0502020204030204" pitchFamily="34" charset="0"/>
                <a:cs typeface="Arial" panose="020B0604020202020204" pitchFamily="34" charset="0"/>
              </a:rPr>
            </a:br>
            <a:br>
              <a:rPr lang="es-ES" sz="1400" dirty="0">
                <a:latin typeface="Arial" panose="020B0604020202020204" pitchFamily="34" charset="0"/>
                <a:ea typeface="Calibri" panose="020F0502020204030204" pitchFamily="34" charset="0"/>
                <a:cs typeface="Arial" panose="020B0604020202020204" pitchFamily="34" charset="0"/>
              </a:rPr>
            </a:br>
            <a:r>
              <a:rPr lang="es-ES" sz="1400" dirty="0">
                <a:latin typeface="Arial" panose="020B0604020202020204" pitchFamily="34" charset="0"/>
                <a:ea typeface="Calibri" panose="020F0502020204030204" pitchFamily="34" charset="0"/>
                <a:cs typeface="Arial" panose="020B0604020202020204" pitchFamily="34" charset="0"/>
              </a:rPr>
              <a:t>Servicio de Asesoramiento Legal en el lugar para el asegurado en el Interior de la República y capital, por accidente de tránsito o por robo de vehículo.</a:t>
            </a:r>
            <a:br>
              <a:rPr lang="es-ES" sz="1400" dirty="0">
                <a:latin typeface="Arial" panose="020B0604020202020204" pitchFamily="34" charset="0"/>
                <a:ea typeface="Calibri" panose="020F0502020204030204" pitchFamily="34" charset="0"/>
                <a:cs typeface="Arial" panose="020B0604020202020204" pitchFamily="34" charset="0"/>
              </a:rPr>
            </a:br>
            <a:br>
              <a:rPr lang="es-ES" sz="1400" dirty="0">
                <a:latin typeface="Arial" panose="020B0604020202020204" pitchFamily="34" charset="0"/>
                <a:ea typeface="Calibri" panose="020F0502020204030204" pitchFamily="34" charset="0"/>
                <a:cs typeface="Arial" panose="020B0604020202020204" pitchFamily="34" charset="0"/>
              </a:rPr>
            </a:br>
            <a:r>
              <a:rPr lang="es-ES" sz="1400" dirty="0">
                <a:latin typeface="Arial" panose="020B0604020202020204" pitchFamily="34" charset="0"/>
                <a:ea typeface="Calibri" panose="020F0502020204030204" pitchFamily="34" charset="0"/>
                <a:cs typeface="Arial" panose="020B0604020202020204" pitchFamily="34" charset="0"/>
              </a:rPr>
              <a:t> Elaboración de arresto domiciliario, devolución de documentos y de vehículo, Primera Audiencia. Sin límite</a:t>
            </a:r>
            <a:endParaRPr lang="es-GT" sz="1400" dirty="0">
              <a:latin typeface="Arial" panose="020B0604020202020204" pitchFamily="34" charset="0"/>
              <a:ea typeface="Calibri" panose="020F0502020204030204" pitchFamily="34" charset="0"/>
              <a:cs typeface="Arial" panose="020B0604020202020204" pitchFamily="34" charset="0"/>
            </a:endParaRPr>
          </a:p>
        </p:txBody>
      </p:sp>
      <p:pic>
        <p:nvPicPr>
          <p:cNvPr id="4" name="Imagen 3" descr="Imagen que contiene Texto&#10;&#10;Descripción generada automáticamente">
            <a:extLst>
              <a:ext uri="{FF2B5EF4-FFF2-40B4-BE49-F238E27FC236}">
                <a16:creationId xmlns:a16="http://schemas.microsoft.com/office/drawing/2014/main" id="{34B360A1-AA52-4C0E-AD16-9085E8FEC980}"/>
              </a:ext>
            </a:extLst>
          </p:cNvPr>
          <p:cNvPicPr>
            <a:picLocks noChangeAspect="1"/>
          </p:cNvPicPr>
          <p:nvPr/>
        </p:nvPicPr>
        <p:blipFill>
          <a:blip r:embed="rId2"/>
          <a:stretch>
            <a:fillRect/>
          </a:stretch>
        </p:blipFill>
        <p:spPr>
          <a:xfrm>
            <a:off x="9371899" y="185667"/>
            <a:ext cx="2975965" cy="519441"/>
          </a:xfrm>
          <a:prstGeom prst="rect">
            <a:avLst/>
          </a:prstGeom>
        </p:spPr>
      </p:pic>
      <p:pic>
        <p:nvPicPr>
          <p:cNvPr id="5" name="Imagen 4">
            <a:extLst>
              <a:ext uri="{FF2B5EF4-FFF2-40B4-BE49-F238E27FC236}">
                <a16:creationId xmlns:a16="http://schemas.microsoft.com/office/drawing/2014/main" id="{6DFC1791-25E8-48B2-B092-71C9EDB56F1C}"/>
              </a:ext>
            </a:extLst>
          </p:cNvPr>
          <p:cNvPicPr>
            <a:picLocks noChangeAspect="1"/>
          </p:cNvPicPr>
          <p:nvPr/>
        </p:nvPicPr>
        <p:blipFill rotWithShape="1">
          <a:blip r:embed="rId3"/>
          <a:srcRect b="65151"/>
          <a:stretch/>
        </p:blipFill>
        <p:spPr>
          <a:xfrm>
            <a:off x="7355865" y="4468091"/>
            <a:ext cx="4691564" cy="2389909"/>
          </a:xfrm>
          <a:prstGeom prst="rect">
            <a:avLst/>
          </a:prstGeom>
          <a:ln>
            <a:noFill/>
          </a:ln>
          <a:effectLst>
            <a:softEdge rad="112500"/>
          </a:effectLst>
        </p:spPr>
      </p:pic>
    </p:spTree>
    <p:extLst>
      <p:ext uri="{BB962C8B-B14F-4D97-AF65-F5344CB8AC3E}">
        <p14:creationId xmlns:p14="http://schemas.microsoft.com/office/powerpoint/2010/main" val="4187961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EA0F2D-F3AF-4EA9-B6F7-3AF2C610F777}"/>
              </a:ext>
            </a:extLst>
          </p:cNvPr>
          <p:cNvSpPr>
            <a:spLocks noGrp="1"/>
          </p:cNvSpPr>
          <p:nvPr>
            <p:ph type="title"/>
          </p:nvPr>
        </p:nvSpPr>
        <p:spPr>
          <a:xfrm>
            <a:off x="195349" y="606136"/>
            <a:ext cx="10805160" cy="707886"/>
          </a:xfrm>
        </p:spPr>
        <p:txBody>
          <a:bodyPr/>
          <a:lstStyle/>
          <a:p>
            <a:r>
              <a:rPr lang="es-ES" dirty="0"/>
              <a:t>CUÁLES SON LAS PRINCIPALES EXCLUSIONES </a:t>
            </a:r>
            <a:endParaRPr lang="es-GT" dirty="0"/>
          </a:p>
        </p:txBody>
      </p:sp>
      <p:sp>
        <p:nvSpPr>
          <p:cNvPr id="4" name="CuadroTexto 3">
            <a:extLst>
              <a:ext uri="{FF2B5EF4-FFF2-40B4-BE49-F238E27FC236}">
                <a16:creationId xmlns:a16="http://schemas.microsoft.com/office/drawing/2014/main" id="{308D9116-8DD1-4825-9175-C622C5D99B6A}"/>
              </a:ext>
            </a:extLst>
          </p:cNvPr>
          <p:cNvSpPr txBox="1"/>
          <p:nvPr/>
        </p:nvSpPr>
        <p:spPr>
          <a:xfrm>
            <a:off x="140970" y="1314022"/>
            <a:ext cx="11910060" cy="4478149"/>
          </a:xfrm>
          <a:prstGeom prst="rect">
            <a:avLst/>
          </a:prstGeom>
          <a:noFill/>
        </p:spPr>
        <p:txBody>
          <a:bodyPr wrap="square" rtlCol="0">
            <a:spAutoFit/>
          </a:bodyPr>
          <a:lstStyle/>
          <a:p>
            <a:pPr algn="just"/>
            <a:r>
              <a:rPr lang="es-ES" sz="1050" dirty="0">
                <a:latin typeface="Arial" panose="020B0604020202020204" pitchFamily="34" charset="0"/>
                <a:cs typeface="Arial" panose="020B0604020202020204" pitchFamily="34" charset="0"/>
              </a:rPr>
              <a:t>ESTA PÓLIZA NO CUBRE BAJO NINGÚNO DE LOS RIESGOS ASEGURADOS:</a:t>
            </a:r>
          </a:p>
          <a:p>
            <a:pPr algn="just"/>
            <a:endParaRPr lang="es-ES" sz="105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Carreras o Enseñanzas:</a:t>
            </a:r>
          </a:p>
          <a:p>
            <a:pPr algn="just"/>
            <a:r>
              <a:rPr lang="es-ES" sz="1200" dirty="0">
                <a:latin typeface="Arial" panose="020B0604020202020204" pitchFamily="34" charset="0"/>
                <a:cs typeface="Arial" panose="020B0604020202020204" pitchFamily="34" charset="0"/>
              </a:rPr>
              <a:t>Mientras el vehículo descrito se utilice, directa o indirectamente, en carrera, contiendas o pruebas de seguridad, resistencias, regularidad o velocidad o cuando se use para fines de enseñanza o de instrucción de su manejo o funcionamiento.</a:t>
            </a:r>
          </a:p>
          <a:p>
            <a:pPr algn="just"/>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Remolcar o Arrastrar:</a:t>
            </a:r>
          </a:p>
          <a:p>
            <a:pPr algn="just"/>
            <a:r>
              <a:rPr lang="es-ES" sz="1200" dirty="0">
                <a:latin typeface="Arial" panose="020B0604020202020204" pitchFamily="34" charset="0"/>
                <a:cs typeface="Arial" panose="020B0604020202020204" pitchFamily="34" charset="0"/>
              </a:rPr>
              <a:t>Mientras el vehículo se utilice para remolcar o arrastrar, excepto que dicho uso haya sido aceptado en la póliza, Esta exclusión no se aplicará cuando el vehículo descrito esté jalando remolques para lanchas, ni a los cabezales mientras estén jalando sus remolques o cualquier otro tipo de remolques cuyo uso haya sido aceptado por el Departamento y lo haga constar por endoso.</a:t>
            </a:r>
          </a:p>
          <a:p>
            <a:pPr algn="just"/>
            <a:endParaRPr lang="es-ES" sz="1200" dirty="0">
              <a:latin typeface="Arial" panose="020B0604020202020204" pitchFamily="34" charset="0"/>
              <a:cs typeface="Arial" panose="020B0604020202020204" pitchFamily="34" charset="0"/>
            </a:endParaRPr>
          </a:p>
          <a:p>
            <a:pPr algn="just"/>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Carencia de Licencia:</a:t>
            </a:r>
          </a:p>
          <a:p>
            <a:pPr algn="just"/>
            <a:r>
              <a:rPr lang="es-ES" sz="1200" dirty="0">
                <a:latin typeface="Arial" panose="020B0604020202020204" pitchFamily="34" charset="0"/>
                <a:cs typeface="Arial" panose="020B0604020202020204" pitchFamily="34" charset="0"/>
              </a:rPr>
              <a:t>Los siniestros que ocurran cuando el vehículo descrito sea manejado por personas con licencia que tenga más de treinta (30) días de vencida o carente de licencia para conducir, expedida legal, formal y definitivamente por la Autoridad Competente, sea con el consentimiento del Asegurado o sin él. Esta exclusión no se aplicará en los casos en que el vehículo descrito haya sido robado o hurtado.</a:t>
            </a:r>
          </a:p>
          <a:p>
            <a:pPr algn="just"/>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Embriaguez:</a:t>
            </a:r>
          </a:p>
          <a:p>
            <a:pPr algn="just"/>
            <a:r>
              <a:rPr lang="es-ES" sz="1200" dirty="0">
                <a:latin typeface="Arial" panose="020B0604020202020204" pitchFamily="34" charset="0"/>
                <a:cs typeface="Arial" panose="020B0604020202020204" pitchFamily="34" charset="0"/>
              </a:rPr>
              <a:t>Mientras el vehículo descrito sea manejado por persona en estado de ebriedad o bajo el efecto de drogas o fármacos que afecten la personalidad del conductor o en situación que menoscabe o reduzca sus capacidades mentales, volitivas o físicas.</a:t>
            </a:r>
          </a:p>
          <a:p>
            <a:pPr algn="just"/>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Fuga del Conductor:</a:t>
            </a:r>
          </a:p>
          <a:p>
            <a:pPr algn="just"/>
            <a:r>
              <a:rPr lang="es-ES" sz="1200" dirty="0">
                <a:latin typeface="Arial" panose="020B0604020202020204" pitchFamily="34" charset="0"/>
                <a:cs typeface="Arial" panose="020B0604020202020204" pitchFamily="34" charset="0"/>
              </a:rPr>
              <a:t>Cuando al ocurrir un siniestro el conductor del vehículo descrito abandone el lugar donde ocurrió el accidente, el Departamento quedará relevado de toda responsabilidad en lo que se refiere a las coberturas de la Sección 1.</a:t>
            </a:r>
            <a:endParaRPr lang="es-GT" sz="1200" dirty="0">
              <a:latin typeface="Arial" panose="020B0604020202020204" pitchFamily="34" charset="0"/>
              <a:cs typeface="Arial" panose="020B0604020202020204" pitchFamily="34" charset="0"/>
            </a:endParaRPr>
          </a:p>
        </p:txBody>
      </p:sp>
      <p:pic>
        <p:nvPicPr>
          <p:cNvPr id="5" name="Imagen 4" descr="Imagen que contiene Texto&#10;&#10;Descripción generada automáticamente">
            <a:extLst>
              <a:ext uri="{FF2B5EF4-FFF2-40B4-BE49-F238E27FC236}">
                <a16:creationId xmlns:a16="http://schemas.microsoft.com/office/drawing/2014/main" id="{ACE1258F-8EAB-48C1-8D74-AABCE8145CFF}"/>
              </a:ext>
            </a:extLst>
          </p:cNvPr>
          <p:cNvPicPr>
            <a:picLocks noChangeAspect="1"/>
          </p:cNvPicPr>
          <p:nvPr/>
        </p:nvPicPr>
        <p:blipFill>
          <a:blip r:embed="rId2"/>
          <a:stretch>
            <a:fillRect/>
          </a:stretch>
        </p:blipFill>
        <p:spPr>
          <a:xfrm>
            <a:off x="9340726" y="180918"/>
            <a:ext cx="2975965" cy="519441"/>
          </a:xfrm>
          <a:prstGeom prst="rect">
            <a:avLst/>
          </a:prstGeom>
        </p:spPr>
      </p:pic>
    </p:spTree>
    <p:extLst>
      <p:ext uri="{BB962C8B-B14F-4D97-AF65-F5344CB8AC3E}">
        <p14:creationId xmlns:p14="http://schemas.microsoft.com/office/powerpoint/2010/main" val="41886647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rnClassicBlock-3">
  <a:themeElements>
    <a:clrScheme name="MSFT_ELT_ModernClassicBlock_03">
      <a:dk1>
        <a:sysClr val="windowText" lastClr="000000"/>
      </a:dk1>
      <a:lt1>
        <a:sysClr val="window" lastClr="FFFFFF"/>
      </a:lt1>
      <a:dk2>
        <a:srgbClr val="43467B"/>
      </a:dk2>
      <a:lt2>
        <a:srgbClr val="DFE3E5"/>
      </a:lt2>
      <a:accent1>
        <a:srgbClr val="43467B"/>
      </a:accent1>
      <a:accent2>
        <a:srgbClr val="E58C09"/>
      </a:accent2>
      <a:accent3>
        <a:srgbClr val="2683C6"/>
      </a:accent3>
      <a:accent4>
        <a:srgbClr val="EEC621"/>
      </a:accent4>
      <a:accent5>
        <a:srgbClr val="1D9BA1"/>
      </a:accent5>
      <a:accent6>
        <a:srgbClr val="87175F"/>
      </a:accent6>
      <a:hlink>
        <a:srgbClr val="0070C0"/>
      </a:hlink>
      <a:folHlink>
        <a:srgbClr val="C00000"/>
      </a:folHlink>
    </a:clrScheme>
    <a:fontScheme name="MSFT_ELT_ModernClassicBlock_03">
      <a:majorFont>
        <a:latin typeface="Tw Cen MT Condensed"/>
        <a:ea typeface=""/>
        <a:cs typeface=""/>
      </a:majorFont>
      <a:minorFont>
        <a:latin typeface="Tw Cen MT"/>
        <a:ea typeface=""/>
        <a:cs typeface=""/>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_42570770_TF89082059" id="{8E5273CC-FF6D-4928-BFFF-A67E5C6B19D3}" vid="{E5B9901F-1695-4C18-B807-CC0D1D640F2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12768</TotalTime>
  <Words>1297</Words>
  <Application>Microsoft Office PowerPoint</Application>
  <PresentationFormat>Panorámica</PresentationFormat>
  <Paragraphs>146</Paragraphs>
  <Slides>14</Slides>
  <Notes>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14</vt:i4>
      </vt:variant>
    </vt:vector>
  </HeadingPairs>
  <TitlesOfParts>
    <vt:vector size="22" baseType="lpstr">
      <vt:lpstr>Arial</vt:lpstr>
      <vt:lpstr>Calibri</vt:lpstr>
      <vt:lpstr>Times New Roman</vt:lpstr>
      <vt:lpstr>Tw Cen MT</vt:lpstr>
      <vt:lpstr>Tw Cen MT Condensed</vt:lpstr>
      <vt:lpstr>Wingdings</vt:lpstr>
      <vt:lpstr>Wingdings 3</vt:lpstr>
      <vt:lpstr>ModernClassicBlock-3</vt:lpstr>
      <vt:lpstr>BANCA SEGUROS VEHICULOS AUTOMOTORES FINANCIADOS </vt:lpstr>
      <vt:lpstr>Que es EL SEGURO DE VEHICULOS FINANCIADOS</vt:lpstr>
      <vt:lpstr>QUÉ COBERTURAS TIENE EL SEGURO DE VEHICULOS AUTOMOTORES FINANCIADOS</vt:lpstr>
      <vt:lpstr>CÓMO ADQUIRIR LA PÓLIZA DE VEHICULOS AUTOMOTORES</vt:lpstr>
      <vt:lpstr>DEDUCIBLE</vt:lpstr>
      <vt:lpstr>COBERTURA PARA CONDUCTORES MAYORES DE 21 PERO MENORES DE 25 AÑOS DE EDAD</vt:lpstr>
      <vt:lpstr>Presentación de PowerPoint</vt:lpstr>
      <vt:lpstr>ATENCION DEL SINIESTRO  Servicio de Asesoramiento en el lugar para el asegurado en el Interior de la República. Sin límite    ASISTENCIA LEGAL  Servicio de Asesoramiento Legal en el lugar para el asegurado en el Interior de la República y capital, por accidente de tránsito o por robo de vehículo.   Elaboración de arresto domiciliario, devolución de documentos y de vehículo, Primera Audiencia. Sin límite</vt:lpstr>
      <vt:lpstr>CUÁLES SON LAS PRINCIPALES EXCLUSIONES </vt:lpstr>
      <vt:lpstr>POLIZA DE SEGURO DE VEHICULOS AUTOMOTORES</vt:lpstr>
      <vt:lpstr>Endoso de garantia</vt:lpstr>
      <vt:lpstr>TALLERES AFILIADOS DE CHN</vt:lpstr>
      <vt:lpstr>EQUIPO BANCA SEGUROS   Cualquier duda o consulta favor de comunicarse:  ComercialBancaSeguros@chn.com.gt  extensión 51002</vt:lpstr>
      <vt:lpstr>Presentación de PowerPoint</vt:lpstr>
    </vt:vector>
  </TitlesOfParts>
  <Company>Credito Hipotecario Nacional de Guatemala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Hugo Geovanni Ramírez Sánchez</dc:creator>
  <cp:lastModifiedBy>Karolyn Nineth Roca Godoy</cp:lastModifiedBy>
  <cp:revision>166</cp:revision>
  <cp:lastPrinted>2024-07-05T15:45:57Z</cp:lastPrinted>
  <dcterms:created xsi:type="dcterms:W3CDTF">2022-09-14T17:46:28Z</dcterms:created>
  <dcterms:modified xsi:type="dcterms:W3CDTF">2024-09-30T21:45:11Z</dcterms:modified>
</cp:coreProperties>
</file>